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322" r:id="rId3"/>
    <p:sldId id="258" r:id="rId4"/>
    <p:sldId id="259" r:id="rId5"/>
    <p:sldId id="260" r:id="rId6"/>
    <p:sldId id="261" r:id="rId7"/>
    <p:sldId id="2272" r:id="rId8"/>
    <p:sldId id="347" r:id="rId9"/>
    <p:sldId id="1319" r:id="rId10"/>
    <p:sldId id="232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9" autoAdjust="0"/>
    <p:restoredTop sz="94660"/>
  </p:normalViewPr>
  <p:slideViewPr>
    <p:cSldViewPr snapToGrid="0">
      <p:cViewPr varScale="1">
        <p:scale>
          <a:sx n="87" d="100"/>
          <a:sy n="87" d="100"/>
        </p:scale>
        <p:origin x="27" y="3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Impact of 6-Week Slip</a:t>
            </a:r>
          </a:p>
          <a:p>
            <a:pPr>
              <a:defRPr/>
            </a:pPr>
            <a:r>
              <a:rPr lang="en-US" sz="1100" dirty="0"/>
              <a:t>(Plan</a:t>
            </a:r>
            <a:r>
              <a:rPr lang="en-US" sz="1100" baseline="0" dirty="0"/>
              <a:t> vs. Fcst)</a:t>
            </a:r>
            <a:endParaRPr lang="en-US" sz="11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Plan</c:v>
                </c:pt>
              </c:strCache>
            </c:strRef>
          </c:tx>
          <c:spPr>
            <a:solidFill>
              <a:schemeClr val="accent1"/>
            </a:solidFill>
            <a:ln>
              <a:noFill/>
            </a:ln>
            <a:effectLst/>
          </c:spPr>
          <c:invertIfNegative val="0"/>
          <c:cat>
            <c:numRef>
              <c:f>Sheet1!$A$2:$A$4</c:f>
              <c:numCache>
                <c:formatCode>General</c:formatCode>
                <c:ptCount val="3"/>
                <c:pt idx="0">
                  <c:v>2026</c:v>
                </c:pt>
                <c:pt idx="1">
                  <c:v>2027</c:v>
                </c:pt>
                <c:pt idx="2">
                  <c:v>2028</c:v>
                </c:pt>
              </c:numCache>
            </c:numRef>
          </c:cat>
          <c:val>
            <c:numRef>
              <c:f>Sheet1!$B$2:$B$4</c:f>
              <c:numCache>
                <c:formatCode>"$"#.0"M"</c:formatCode>
                <c:ptCount val="3"/>
                <c:pt idx="0">
                  <c:v>0.5</c:v>
                </c:pt>
                <c:pt idx="1">
                  <c:v>2</c:v>
                </c:pt>
                <c:pt idx="2">
                  <c:v>4</c:v>
                </c:pt>
              </c:numCache>
            </c:numRef>
          </c:val>
          <c:extLst>
            <c:ext xmlns:c16="http://schemas.microsoft.com/office/drawing/2014/chart" uri="{C3380CC4-5D6E-409C-BE32-E72D297353CC}">
              <c16:uniqueId val="{00000000-34B8-453D-B117-8F7DCC5B480B}"/>
            </c:ext>
          </c:extLst>
        </c:ser>
        <c:ser>
          <c:idx val="1"/>
          <c:order val="1"/>
          <c:tx>
            <c:strRef>
              <c:f>Sheet1!$C$1</c:f>
              <c:strCache>
                <c:ptCount val="1"/>
                <c:pt idx="0">
                  <c:v>Forecast</c:v>
                </c:pt>
              </c:strCache>
            </c:strRef>
          </c:tx>
          <c:spPr>
            <a:solidFill>
              <a:schemeClr val="accent2"/>
            </a:solidFill>
            <a:ln>
              <a:noFill/>
            </a:ln>
            <a:effectLst/>
          </c:spPr>
          <c:invertIfNegative val="0"/>
          <c:cat>
            <c:numRef>
              <c:f>Sheet1!$A$2:$A$4</c:f>
              <c:numCache>
                <c:formatCode>General</c:formatCode>
                <c:ptCount val="3"/>
                <c:pt idx="0">
                  <c:v>2026</c:v>
                </c:pt>
                <c:pt idx="1">
                  <c:v>2027</c:v>
                </c:pt>
                <c:pt idx="2">
                  <c:v>2028</c:v>
                </c:pt>
              </c:numCache>
            </c:numRef>
          </c:cat>
          <c:val>
            <c:numRef>
              <c:f>Sheet1!$C$2:$C$4</c:f>
              <c:numCache>
                <c:formatCode>"$"#.0"M"</c:formatCode>
                <c:ptCount val="3"/>
                <c:pt idx="0">
                  <c:v>0.3</c:v>
                </c:pt>
                <c:pt idx="1">
                  <c:v>1</c:v>
                </c:pt>
                <c:pt idx="2">
                  <c:v>2.5</c:v>
                </c:pt>
              </c:numCache>
            </c:numRef>
          </c:val>
          <c:extLst>
            <c:ext xmlns:c16="http://schemas.microsoft.com/office/drawing/2014/chart" uri="{C3380CC4-5D6E-409C-BE32-E72D297353CC}">
              <c16:uniqueId val="{00000001-34B8-453D-B117-8F7DCC5B480B}"/>
            </c:ext>
          </c:extLst>
        </c:ser>
        <c:dLbls>
          <c:showLegendKey val="0"/>
          <c:showVal val="0"/>
          <c:showCatName val="0"/>
          <c:showSerName val="0"/>
          <c:showPercent val="0"/>
          <c:showBubbleSize val="0"/>
        </c:dLbls>
        <c:gapWidth val="219"/>
        <c:overlap val="-27"/>
        <c:axId val="1502632976"/>
        <c:axId val="1502633456"/>
      </c:barChart>
      <c:catAx>
        <c:axId val="1502632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2633456"/>
        <c:crosses val="autoZero"/>
        <c:auto val="1"/>
        <c:lblAlgn val="ctr"/>
        <c:lblOffset val="100"/>
        <c:noMultiLvlLbl val="0"/>
      </c:catAx>
      <c:valAx>
        <c:axId val="150263345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quot;M&quot;"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2632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0871-3028-B05A-C896-1A5CD0DFF5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38E0D9-E770-EE2B-B467-52B099786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9358E-1026-6D07-9749-BF1B8532B538}"/>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5" name="Footer Placeholder 4">
            <a:extLst>
              <a:ext uri="{FF2B5EF4-FFF2-40B4-BE49-F238E27FC236}">
                <a16:creationId xmlns:a16="http://schemas.microsoft.com/office/drawing/2014/main" id="{91FEFE6E-4CC9-6379-6D00-B3256EDA4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424C21-96A8-00DA-2B99-C8DEB243BD29}"/>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1246860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5BE2C-0FD2-4C4B-47F4-1835606217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05C6F8-330D-5084-F389-22392349A4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7AB85C-A9DD-480A-055C-92C9ED64F0B8}"/>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5" name="Footer Placeholder 4">
            <a:extLst>
              <a:ext uri="{FF2B5EF4-FFF2-40B4-BE49-F238E27FC236}">
                <a16:creationId xmlns:a16="http://schemas.microsoft.com/office/drawing/2014/main" id="{12E9D091-A5F7-A845-47CC-82E31AE49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68FAB-E7A6-386F-F94E-60B41BB48DF1}"/>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1463043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4B13C0-9584-906E-7115-34E52F67D7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AA9329-F867-6F27-5D41-A2219F413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A380A-2E69-CD66-9B4E-B19DEDC3CC07}"/>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5" name="Footer Placeholder 4">
            <a:extLst>
              <a:ext uri="{FF2B5EF4-FFF2-40B4-BE49-F238E27FC236}">
                <a16:creationId xmlns:a16="http://schemas.microsoft.com/office/drawing/2014/main" id="{C98E2AEF-ABF7-CE97-D67F-665AFE66AC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C81B8-B042-C322-883A-BCA882660EC9}"/>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348634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ple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21C0F0-FD0F-44AB-824A-81D72809D4CD}"/>
              </a:ext>
            </a:extLst>
          </p:cNvPr>
          <p:cNvSpPr>
            <a:spLocks noGrp="1"/>
          </p:cNvSpPr>
          <p:nvPr>
            <p:ph type="sldNum" sz="quarter" idx="10"/>
          </p:nvPr>
        </p:nvSpPr>
        <p:spPr/>
        <p:txBody>
          <a:bodyPr/>
          <a:lstStyle/>
          <a:p>
            <a:fld id="{ACA4B0C2-3973-4609-AC89-5B4899856386}" type="slidenum">
              <a:rPr lang="en-US" smtClean="0"/>
              <a:pPr/>
              <a:t>‹#›</a:t>
            </a:fld>
            <a:endParaRPr lang="en-US" dirty="0"/>
          </a:p>
        </p:txBody>
      </p:sp>
    </p:spTree>
    <p:extLst>
      <p:ext uri="{BB962C8B-B14F-4D97-AF65-F5344CB8AC3E}">
        <p14:creationId xmlns:p14="http://schemas.microsoft.com/office/powerpoint/2010/main" val="242280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232F-BFDD-B8CA-11D5-A9244AF6D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CEBA7B-693F-7D5C-BEE6-DFF4D0B31A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C1960-DAFD-1D9E-EEB9-9D187857060F}"/>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5" name="Footer Placeholder 4">
            <a:extLst>
              <a:ext uri="{FF2B5EF4-FFF2-40B4-BE49-F238E27FC236}">
                <a16:creationId xmlns:a16="http://schemas.microsoft.com/office/drawing/2014/main" id="{C388C8F8-46C8-AE60-155F-A5AE46B9B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3E8D2-8A6B-CD3B-FAB5-D1E3DB0D9004}"/>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1648418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54D0-3A00-6636-84CC-DE40FB035E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99B661-ECF2-40EC-B5B3-593F53F2E3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AD4D4A-5115-082B-F3B7-3F52B4298F75}"/>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5" name="Footer Placeholder 4">
            <a:extLst>
              <a:ext uri="{FF2B5EF4-FFF2-40B4-BE49-F238E27FC236}">
                <a16:creationId xmlns:a16="http://schemas.microsoft.com/office/drawing/2014/main" id="{6895CC2B-4E50-7296-88DF-2AF5BEF746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D6631-4C12-4137-0EAC-426017C10FD8}"/>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4106277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705A-A1B1-958F-3416-A65B2857D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0C5A0-1D2F-D60B-B05E-484E707CD7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D4B31-B0CB-5F28-11FD-66E7A698DE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707616-B481-4FAD-CEBA-02946AAE20D6}"/>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6" name="Footer Placeholder 5">
            <a:extLst>
              <a:ext uri="{FF2B5EF4-FFF2-40B4-BE49-F238E27FC236}">
                <a16:creationId xmlns:a16="http://schemas.microsoft.com/office/drawing/2014/main" id="{88014C10-47D3-712F-0FB6-B72CC8AA75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CFF8C-324A-7A99-23E8-AE2CED9C4249}"/>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79751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F24B-02C4-5712-E42D-D0905F8868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C318D4-EFE4-1B5F-6B82-30849E3102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846FE0-CCCB-A96E-267C-0E5ED7E5D4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27651B-F6DF-767B-AF34-45B161314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682A65-46A9-917D-25A8-1EEE7FBFE7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E80DD5-784F-0A4C-CC5E-9FE727339250}"/>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8" name="Footer Placeholder 7">
            <a:extLst>
              <a:ext uri="{FF2B5EF4-FFF2-40B4-BE49-F238E27FC236}">
                <a16:creationId xmlns:a16="http://schemas.microsoft.com/office/drawing/2014/main" id="{032AFE1F-5979-F66D-6374-E109B70B48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CA0212-B92A-267F-EF13-931C0092B2F0}"/>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257804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CC5D-AC1C-B1F8-B1B9-C640339F3A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21CCC4-7CC4-045F-313F-56CD840239D4}"/>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4" name="Footer Placeholder 3">
            <a:extLst>
              <a:ext uri="{FF2B5EF4-FFF2-40B4-BE49-F238E27FC236}">
                <a16:creationId xmlns:a16="http://schemas.microsoft.com/office/drawing/2014/main" id="{C967BCC8-A65C-F220-65CD-751DBDDC2A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DCC2A0-7095-A805-A71F-0BBCE25DEEB9}"/>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2748771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16965-3ADE-4E2B-7AB5-536C0791C49D}"/>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3" name="Footer Placeholder 2">
            <a:extLst>
              <a:ext uri="{FF2B5EF4-FFF2-40B4-BE49-F238E27FC236}">
                <a16:creationId xmlns:a16="http://schemas.microsoft.com/office/drawing/2014/main" id="{89CA514A-3D67-04F7-B828-43F5595F13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75A282-A505-2E56-1A0B-3F700034C5DC}"/>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84063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A15C-CC7B-BE69-11B0-2AA67A642D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F33782-E631-239D-7D65-2E5F6337DD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379A6-2A32-751D-393A-F7EC3D117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C9EEB-554B-AFFB-A811-D88E94190322}"/>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6" name="Footer Placeholder 5">
            <a:extLst>
              <a:ext uri="{FF2B5EF4-FFF2-40B4-BE49-F238E27FC236}">
                <a16:creationId xmlns:a16="http://schemas.microsoft.com/office/drawing/2014/main" id="{F0F6E1FE-D560-5323-CE4A-4FEECB117D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8BD64E-7AEC-9F69-0DAC-FBFA2FF2CE37}"/>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1210006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D340-9D32-52B6-A993-1FA9BAC218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17F768-599B-1167-68FD-FDDD29BA65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B9D05D-D4E8-0962-ABA2-51D37299A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B3667-EDE9-92E6-7311-FC4C3178DB6F}"/>
              </a:ext>
            </a:extLst>
          </p:cNvPr>
          <p:cNvSpPr>
            <a:spLocks noGrp="1"/>
          </p:cNvSpPr>
          <p:nvPr>
            <p:ph type="dt" sz="half" idx="10"/>
          </p:nvPr>
        </p:nvSpPr>
        <p:spPr/>
        <p:txBody>
          <a:bodyPr/>
          <a:lstStyle/>
          <a:p>
            <a:fld id="{7795B5D2-8072-4D40-88A6-1F1D3E283196}" type="datetimeFigureOut">
              <a:rPr lang="en-US" smtClean="0"/>
              <a:t>4/11/2025</a:t>
            </a:fld>
            <a:endParaRPr lang="en-US"/>
          </a:p>
        </p:txBody>
      </p:sp>
      <p:sp>
        <p:nvSpPr>
          <p:cNvPr id="6" name="Footer Placeholder 5">
            <a:extLst>
              <a:ext uri="{FF2B5EF4-FFF2-40B4-BE49-F238E27FC236}">
                <a16:creationId xmlns:a16="http://schemas.microsoft.com/office/drawing/2014/main" id="{E47F515D-E388-B4CF-5971-F4D0D5B67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C2A20-4434-7789-120D-1E2D37BA98AF}"/>
              </a:ext>
            </a:extLst>
          </p:cNvPr>
          <p:cNvSpPr>
            <a:spLocks noGrp="1"/>
          </p:cNvSpPr>
          <p:nvPr>
            <p:ph type="sldNum" sz="quarter" idx="12"/>
          </p:nvPr>
        </p:nvSpPr>
        <p:spPr/>
        <p:txBody>
          <a:bodyPr/>
          <a:lstStyle/>
          <a:p>
            <a:fld id="{57DCE53C-7958-4FD8-868D-665C9ADB36C0}" type="slidenum">
              <a:rPr lang="en-US" smtClean="0"/>
              <a:t>‹#›</a:t>
            </a:fld>
            <a:endParaRPr lang="en-US"/>
          </a:p>
        </p:txBody>
      </p:sp>
    </p:spTree>
    <p:extLst>
      <p:ext uri="{BB962C8B-B14F-4D97-AF65-F5344CB8AC3E}">
        <p14:creationId xmlns:p14="http://schemas.microsoft.com/office/powerpoint/2010/main" val="1496782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58D190-302F-2764-7E72-5F0FCE8557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9503F8-0FC6-BFAE-A2B0-410FAED159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21E24-3F0C-1941-AA38-BAB64E3C77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95B5D2-8072-4D40-88A6-1F1D3E283196}" type="datetimeFigureOut">
              <a:rPr lang="en-US" smtClean="0"/>
              <a:t>4/11/2025</a:t>
            </a:fld>
            <a:endParaRPr lang="en-US"/>
          </a:p>
        </p:txBody>
      </p:sp>
      <p:sp>
        <p:nvSpPr>
          <p:cNvPr id="5" name="Footer Placeholder 4">
            <a:extLst>
              <a:ext uri="{FF2B5EF4-FFF2-40B4-BE49-F238E27FC236}">
                <a16:creationId xmlns:a16="http://schemas.microsoft.com/office/drawing/2014/main" id="{A2130FE8-F2B8-3BD2-153C-9343B40B7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66704FD-E978-59F4-A42E-70B0585C1D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DCE53C-7958-4FD8-868D-665C9ADB36C0}" type="slidenum">
              <a:rPr lang="en-US" smtClean="0"/>
              <a:t>‹#›</a:t>
            </a:fld>
            <a:endParaRPr lang="en-US"/>
          </a:p>
        </p:txBody>
      </p:sp>
    </p:spTree>
    <p:extLst>
      <p:ext uri="{BB962C8B-B14F-4D97-AF65-F5344CB8AC3E}">
        <p14:creationId xmlns:p14="http://schemas.microsoft.com/office/powerpoint/2010/main" val="355694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287ED69F-C1A9-3EB1-1DDB-89727A1856F3}"/>
              </a:ext>
            </a:extLst>
          </p:cNvPr>
          <p:cNvSpPr txBox="1">
            <a:spLocks/>
          </p:cNvSpPr>
          <p:nvPr/>
        </p:nvSpPr>
        <p:spPr>
          <a:xfrm>
            <a:off x="214522" y="167746"/>
            <a:ext cx="11778398" cy="641203"/>
          </a:xfrm>
          <a:prstGeom prst="rect">
            <a:avLst/>
          </a:prstGeom>
          <a:solidFill>
            <a:schemeClr val="tx1"/>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457189" eaLnBrk="0" fontAlgn="base" hangingPunct="0">
              <a:spcAft>
                <a:spcPct val="0"/>
              </a:spcAft>
            </a:pPr>
            <a:r>
              <a:rPr lang="en-US" sz="3733" cap="all" dirty="0">
                <a:solidFill>
                  <a:schemeClr val="bg1"/>
                </a:solidFill>
                <a:latin typeface="Arial Black" panose="020B0A04020102020204" pitchFamily="34" charset="0"/>
                <a:ea typeface="MS PGothic" panose="020B0600070205080204" pitchFamily="34" charset="-128"/>
              </a:rPr>
              <a:t>Example A3</a:t>
            </a:r>
          </a:p>
        </p:txBody>
      </p:sp>
      <p:sp>
        <p:nvSpPr>
          <p:cNvPr id="7" name="Freeform: Shape 6">
            <a:extLst>
              <a:ext uri="{FF2B5EF4-FFF2-40B4-BE49-F238E27FC236}">
                <a16:creationId xmlns:a16="http://schemas.microsoft.com/office/drawing/2014/main" id="{45655669-8900-1E30-CC1B-C2144CADF15F}"/>
              </a:ext>
            </a:extLst>
          </p:cNvPr>
          <p:cNvSpPr/>
          <p:nvPr/>
        </p:nvSpPr>
        <p:spPr>
          <a:xfrm rot="5400000">
            <a:off x="3893082" y="3163989"/>
            <a:ext cx="3765247" cy="785051"/>
          </a:xfrm>
          <a:custGeom>
            <a:avLst/>
            <a:gdLst>
              <a:gd name="connsiteX0" fmla="*/ 0 w 2691975"/>
              <a:gd name="connsiteY0" fmla="*/ 96864 h 471537"/>
              <a:gd name="connsiteX1" fmla="*/ 96865 w 2691975"/>
              <a:gd name="connsiteY1" fmla="*/ 0 h 471537"/>
              <a:gd name="connsiteX2" fmla="*/ 193729 w 2691975"/>
              <a:gd name="connsiteY2" fmla="*/ 96864 h 471537"/>
              <a:gd name="connsiteX3" fmla="*/ 145297 w 2691975"/>
              <a:gd name="connsiteY3" fmla="*/ 96864 h 471537"/>
              <a:gd name="connsiteX4" fmla="*/ 145297 w 2691975"/>
              <a:gd name="connsiteY4" fmla="*/ 236350 h 471537"/>
              <a:gd name="connsiteX5" fmla="*/ 2691975 w 2691975"/>
              <a:gd name="connsiteY5" fmla="*/ 236350 h 471537"/>
              <a:gd name="connsiteX6" fmla="*/ 2691975 w 2691975"/>
              <a:gd name="connsiteY6" fmla="*/ 288657 h 471537"/>
              <a:gd name="connsiteX7" fmla="*/ 2691975 w 2691975"/>
              <a:gd name="connsiteY7" fmla="*/ 340964 h 471537"/>
              <a:gd name="connsiteX8" fmla="*/ 2691975 w 2691975"/>
              <a:gd name="connsiteY8" fmla="*/ 471537 h 471537"/>
              <a:gd name="connsiteX9" fmla="*/ 2587361 w 2691975"/>
              <a:gd name="connsiteY9" fmla="*/ 471537 h 471537"/>
              <a:gd name="connsiteX10" fmla="*/ 2587361 w 2691975"/>
              <a:gd name="connsiteY10" fmla="*/ 340964 h 471537"/>
              <a:gd name="connsiteX11" fmla="*/ 57263 w 2691975"/>
              <a:gd name="connsiteY11" fmla="*/ 340964 h 471537"/>
              <a:gd name="connsiteX12" fmla="*/ 57263 w 2691975"/>
              <a:gd name="connsiteY12" fmla="*/ 339104 h 471537"/>
              <a:gd name="connsiteX13" fmla="*/ 48432 w 2691975"/>
              <a:gd name="connsiteY13" fmla="*/ 339104 h 471537"/>
              <a:gd name="connsiteX14" fmla="*/ 48432 w 2691975"/>
              <a:gd name="connsiteY14" fmla="*/ 96864 h 4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975" h="471537">
                <a:moveTo>
                  <a:pt x="0" y="96864"/>
                </a:moveTo>
                <a:lnTo>
                  <a:pt x="96865" y="0"/>
                </a:lnTo>
                <a:lnTo>
                  <a:pt x="193729" y="96864"/>
                </a:lnTo>
                <a:lnTo>
                  <a:pt x="145297" y="96864"/>
                </a:lnTo>
                <a:lnTo>
                  <a:pt x="145297" y="236350"/>
                </a:lnTo>
                <a:lnTo>
                  <a:pt x="2691975" y="236350"/>
                </a:lnTo>
                <a:lnTo>
                  <a:pt x="2691975" y="288657"/>
                </a:lnTo>
                <a:lnTo>
                  <a:pt x="2691975" y="340964"/>
                </a:lnTo>
                <a:lnTo>
                  <a:pt x="2691975" y="471537"/>
                </a:lnTo>
                <a:lnTo>
                  <a:pt x="2587361" y="471537"/>
                </a:lnTo>
                <a:lnTo>
                  <a:pt x="2587361" y="340964"/>
                </a:lnTo>
                <a:lnTo>
                  <a:pt x="57263" y="340964"/>
                </a:lnTo>
                <a:lnTo>
                  <a:pt x="57263" y="339104"/>
                </a:lnTo>
                <a:lnTo>
                  <a:pt x="48432" y="339104"/>
                </a:lnTo>
                <a:lnTo>
                  <a:pt x="48432" y="96864"/>
                </a:lnTo>
                <a:close/>
              </a:path>
            </a:pathLst>
          </a:cu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3200" dirty="0">
              <a:solidFill>
                <a:prstClr val="white"/>
              </a:solidFill>
              <a:latin typeface="Arial" panose="020B0604020202020204"/>
            </a:endParaRPr>
          </a:p>
        </p:txBody>
      </p:sp>
      <p:sp>
        <p:nvSpPr>
          <p:cNvPr id="8" name="Rectangle 7">
            <a:extLst>
              <a:ext uri="{FF2B5EF4-FFF2-40B4-BE49-F238E27FC236}">
                <a16:creationId xmlns:a16="http://schemas.microsoft.com/office/drawing/2014/main" id="{3E24E47D-231F-E6FB-4D09-52B756CBD6F1}"/>
              </a:ext>
            </a:extLst>
          </p:cNvPr>
          <p:cNvSpPr/>
          <p:nvPr/>
        </p:nvSpPr>
        <p:spPr>
          <a:xfrm>
            <a:off x="291649" y="1038797"/>
            <a:ext cx="5784979" cy="18425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ct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Title:  Project XYZZY 6-Week Delay Creates $2.1MM Gap</a:t>
            </a:r>
          </a:p>
        </p:txBody>
      </p:sp>
      <p:sp>
        <p:nvSpPr>
          <p:cNvPr id="9" name="Rectangle 8">
            <a:extLst>
              <a:ext uri="{FF2B5EF4-FFF2-40B4-BE49-F238E27FC236}">
                <a16:creationId xmlns:a16="http://schemas.microsoft.com/office/drawing/2014/main" id="{B752C854-B204-2958-F49B-3F80EB81EB51}"/>
              </a:ext>
            </a:extLst>
          </p:cNvPr>
          <p:cNvSpPr/>
          <p:nvPr/>
        </p:nvSpPr>
        <p:spPr>
          <a:xfrm>
            <a:off x="6233042" y="867744"/>
            <a:ext cx="1645920" cy="18425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ct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Owner:  I.M.N. Trubbel</a:t>
            </a:r>
          </a:p>
        </p:txBody>
      </p:sp>
      <p:sp>
        <p:nvSpPr>
          <p:cNvPr id="10" name="Rectangle 9">
            <a:extLst>
              <a:ext uri="{FF2B5EF4-FFF2-40B4-BE49-F238E27FC236}">
                <a16:creationId xmlns:a16="http://schemas.microsoft.com/office/drawing/2014/main" id="{58BFE586-F163-4AD4-4F56-785F201C8D66}"/>
              </a:ext>
            </a:extLst>
          </p:cNvPr>
          <p:cNvSpPr/>
          <p:nvPr/>
        </p:nvSpPr>
        <p:spPr>
          <a:xfrm>
            <a:off x="6233042" y="1038795"/>
            <a:ext cx="1645920" cy="18425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ct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Rev 2/Date:  Sept 10</a:t>
            </a:r>
          </a:p>
        </p:txBody>
      </p:sp>
      <p:grpSp>
        <p:nvGrpSpPr>
          <p:cNvPr id="11" name="Group 10">
            <a:extLst>
              <a:ext uri="{FF2B5EF4-FFF2-40B4-BE49-F238E27FC236}">
                <a16:creationId xmlns:a16="http://schemas.microsoft.com/office/drawing/2014/main" id="{90B3B699-BF85-FE20-3592-5F2E605E551D}"/>
              </a:ext>
            </a:extLst>
          </p:cNvPr>
          <p:cNvGrpSpPr/>
          <p:nvPr/>
        </p:nvGrpSpPr>
        <p:grpSpPr>
          <a:xfrm>
            <a:off x="291649" y="1295023"/>
            <a:ext cx="5099916" cy="1679633"/>
            <a:chOff x="218736" y="1144603"/>
            <a:chExt cx="3824937" cy="1259725"/>
          </a:xfrm>
        </p:grpSpPr>
        <p:sp>
          <p:nvSpPr>
            <p:cNvPr id="12" name="Rectangle 11">
              <a:extLst>
                <a:ext uri="{FF2B5EF4-FFF2-40B4-BE49-F238E27FC236}">
                  <a16:creationId xmlns:a16="http://schemas.microsoft.com/office/drawing/2014/main" id="{235FDA0B-1FBE-B996-4B52-BF109DEA0DF2}"/>
                </a:ext>
              </a:extLst>
            </p:cNvPr>
            <p:cNvSpPr/>
            <p:nvPr/>
          </p:nvSpPr>
          <p:spPr>
            <a:xfrm>
              <a:off x="218736" y="1144603"/>
              <a:ext cx="3824937" cy="138193"/>
            </a:xfrm>
            <a:prstGeom prst="rect">
              <a:avLst/>
            </a:prstGeom>
            <a:solidFill>
              <a:srgbClr val="BAD8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ct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1. Organizational Need</a:t>
              </a:r>
            </a:p>
          </p:txBody>
        </p:sp>
        <p:sp>
          <p:nvSpPr>
            <p:cNvPr id="13" name="Rectangle 12">
              <a:extLst>
                <a:ext uri="{FF2B5EF4-FFF2-40B4-BE49-F238E27FC236}">
                  <a16:creationId xmlns:a16="http://schemas.microsoft.com/office/drawing/2014/main" id="{31CE2620-CFA0-8EA8-650A-FB2BDF193A4D}"/>
                </a:ext>
              </a:extLst>
            </p:cNvPr>
            <p:cNvSpPr/>
            <p:nvPr/>
          </p:nvSpPr>
          <p:spPr>
            <a:xfrm>
              <a:off x="218736" y="1282794"/>
              <a:ext cx="3824937" cy="112153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t"/>
            <a:lstStyle/>
            <a:p>
              <a:pPr>
                <a:buNone/>
              </a:pPr>
              <a:r>
                <a:rPr lang="en-US" sz="1000" dirty="0">
                  <a:solidFill>
                    <a:schemeClr val="tx1"/>
                  </a:solidFill>
                </a:rPr>
                <a:t>Project XYZZY is a critical part of our near-term growth strategy. A six-week delay may sound manageable, but in this case, it creates a projected </a:t>
              </a:r>
              <a:r>
                <a:rPr lang="en-US" sz="1000" b="1" dirty="0">
                  <a:solidFill>
                    <a:schemeClr val="tx1"/>
                  </a:solidFill>
                </a:rPr>
                <a:t>$2.1MM shortfall</a:t>
              </a:r>
              <a:r>
                <a:rPr lang="en-US" sz="1000" dirty="0">
                  <a:solidFill>
                    <a:schemeClr val="tx1"/>
                  </a:solidFill>
                </a:rPr>
                <a:t> in revenue over the next 24 months. That’s a material gap—one that affects our ability to fund key initiatives, meet strategic targets, and deliver on customer expectations.</a:t>
              </a:r>
            </a:p>
            <a:p>
              <a:pPr>
                <a:buNone/>
              </a:pPr>
              <a:endParaRPr lang="en-US" sz="1000" dirty="0">
                <a:solidFill>
                  <a:schemeClr val="tx1"/>
                </a:solidFill>
              </a:endParaRPr>
            </a:p>
            <a:p>
              <a:r>
                <a:rPr lang="en-US" sz="1000" dirty="0">
                  <a:solidFill>
                    <a:schemeClr val="tx1"/>
                  </a:solidFill>
                </a:rPr>
                <a:t>The deadline to recover that delay is </a:t>
              </a:r>
              <a:r>
                <a:rPr lang="en-US" sz="1000" b="1" dirty="0">
                  <a:solidFill>
                    <a:schemeClr val="tx1"/>
                  </a:solidFill>
                </a:rPr>
                <a:t>October 15</a:t>
              </a:r>
              <a:r>
                <a:rPr lang="en-US" sz="1000" dirty="0">
                  <a:solidFill>
                    <a:schemeClr val="tx1"/>
                  </a:solidFill>
                </a:rPr>
                <a:t>. Missing it doesn’t just impact financials; it affects credibility with both internal stakeholders and external partners. Our customers are counting on this launch. Our teams are aligned and motivated—but they need a clear path.</a:t>
              </a:r>
            </a:p>
            <a:p>
              <a:pPr defTabSz="609585" eaLnBrk="0" fontAlgn="base" hangingPunct="0">
                <a:spcBef>
                  <a:spcPct val="0"/>
                </a:spcBef>
                <a:spcAft>
                  <a:spcPct val="0"/>
                </a:spcAft>
              </a:pPr>
              <a:endParaRPr lang="en-US" sz="1000" dirty="0">
                <a:solidFill>
                  <a:schemeClr val="tx1"/>
                </a:solidFill>
                <a:latin typeface="Comic Sans MS" panose="030F0702030302020204" pitchFamily="66" charset="0"/>
              </a:endParaRPr>
            </a:p>
          </p:txBody>
        </p:sp>
      </p:grpSp>
      <p:grpSp>
        <p:nvGrpSpPr>
          <p:cNvPr id="14" name="Group 13">
            <a:extLst>
              <a:ext uri="{FF2B5EF4-FFF2-40B4-BE49-F238E27FC236}">
                <a16:creationId xmlns:a16="http://schemas.microsoft.com/office/drawing/2014/main" id="{0B76B436-7E97-FE33-4E74-721FADD415A4}"/>
              </a:ext>
            </a:extLst>
          </p:cNvPr>
          <p:cNvGrpSpPr/>
          <p:nvPr/>
        </p:nvGrpSpPr>
        <p:grpSpPr>
          <a:xfrm>
            <a:off x="291649" y="3634270"/>
            <a:ext cx="5099916" cy="2947396"/>
            <a:chOff x="218736" y="1547025"/>
            <a:chExt cx="3824937" cy="1549255"/>
          </a:xfrm>
        </p:grpSpPr>
        <p:sp>
          <p:nvSpPr>
            <p:cNvPr id="15" name="Rectangle 14">
              <a:extLst>
                <a:ext uri="{FF2B5EF4-FFF2-40B4-BE49-F238E27FC236}">
                  <a16:creationId xmlns:a16="http://schemas.microsoft.com/office/drawing/2014/main" id="{B04C3F7D-0F47-39CC-36CC-40A25158B524}"/>
                </a:ext>
              </a:extLst>
            </p:cNvPr>
            <p:cNvSpPr/>
            <p:nvPr/>
          </p:nvSpPr>
          <p:spPr>
            <a:xfrm>
              <a:off x="218736" y="1547025"/>
              <a:ext cx="3824937" cy="138193"/>
            </a:xfrm>
            <a:prstGeom prst="rect">
              <a:avLst/>
            </a:prstGeom>
            <a:solidFill>
              <a:srgbClr val="BAD8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60" tIns="60960" rIns="121920" bIns="60960" numCol="1" spcCol="0" rtlCol="0" fromWordArt="0" anchor="ctr" anchorCtr="0" forceAA="0" compatLnSpc="1">
              <a:prstTxWarp prst="textNoShape">
                <a:avLst/>
              </a:prstTxWarp>
              <a:noAutofit/>
            </a:bodyP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3. Analysis</a:t>
              </a:r>
            </a:p>
          </p:txBody>
        </p:sp>
        <p:sp>
          <p:nvSpPr>
            <p:cNvPr id="16" name="Rectangle 15">
              <a:extLst>
                <a:ext uri="{FF2B5EF4-FFF2-40B4-BE49-F238E27FC236}">
                  <a16:creationId xmlns:a16="http://schemas.microsoft.com/office/drawing/2014/main" id="{02946748-1E44-378E-1386-732C7569F597}"/>
                </a:ext>
              </a:extLst>
            </p:cNvPr>
            <p:cNvSpPr/>
            <p:nvPr/>
          </p:nvSpPr>
          <p:spPr>
            <a:xfrm>
              <a:off x="218736" y="1689874"/>
              <a:ext cx="3824937" cy="140640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chemeClr val="tx1"/>
                  </a:solidFill>
                </a:rPr>
                <a:t>The current delay began with a missed delivery from a key vendor—an updated firmware package that was due mid-February. That slip created a domino effect: integration work backed up, hardware testing windows collapsed, and we’re now looking at a six-week overall delay.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chemeClr val="tx1"/>
                  </a:solidFill>
                </a:rPr>
                <a:t>In the past two months, we made several attempts to recover within existing resources: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000" dirty="0">
                  <a:solidFill>
                    <a:schemeClr val="tx1"/>
                  </a:solidFill>
                </a:rPr>
                <a:t>The firmware team tried to parallelize validation and integration, but bugs in the early build made that unworkable.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000" dirty="0">
                  <a:solidFill>
                    <a:schemeClr val="tx1"/>
                  </a:solidFill>
                </a:rPr>
                <a:t>A weekend sprint was organized to regain ground on testing, but a spike in rework costs forced it to pause after week two.</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000" dirty="0">
                  <a:solidFill>
                    <a:schemeClr val="tx1"/>
                  </a:solidFill>
                </a:rPr>
                <a:t>A proposal to pull engineers from Project Zephyr was floated but rejected—Zephyr is on a customer milestone path of its own.</a:t>
              </a:r>
              <a:br>
                <a:rPr lang="en-US" altLang="en-US" sz="1000" dirty="0">
                  <a:solidFill>
                    <a:schemeClr val="tx1"/>
                  </a:solidFill>
                </a:rPr>
              </a:br>
              <a:endParaRPr lang="en-US" altLang="en-US" sz="1000" dirty="0">
                <a:solidFill>
                  <a:schemeClr val="tx1"/>
                </a:solidFill>
              </a:endParaRPr>
            </a:p>
            <a:p>
              <a:pPr marR="0" lvl="0" algn="l" defTabSz="914400" rtl="0" eaLnBrk="0" fontAlgn="base" latinLnBrk="0" hangingPunct="0">
                <a:lnSpc>
                  <a:spcPct val="100000"/>
                </a:lnSpc>
                <a:spcBef>
                  <a:spcPct val="0"/>
                </a:spcBef>
                <a:spcAft>
                  <a:spcPct val="0"/>
                </a:spcAft>
                <a:buClrTx/>
                <a:buSzTx/>
                <a:tabLst/>
              </a:pPr>
              <a:r>
                <a:rPr lang="en-US" altLang="en-US" sz="1000" dirty="0">
                  <a:solidFill>
                    <a:schemeClr val="tx1"/>
                  </a:solidFill>
                </a:rPr>
                <a:t>Now, we’re facing the consequence: we will miss the Spring Tech Showcase, a critical opportunity to debut in front of major buyers.  One enterprise customer put it bluntly last week:  </a:t>
              </a:r>
              <a:r>
                <a:rPr lang="en-US" altLang="en-US" sz="1000" i="1" dirty="0">
                  <a:solidFill>
                    <a:schemeClr val="tx1"/>
                  </a:solidFill>
                </a:rPr>
                <a:t>“If this slips past the spring window, we’ll need to reevaluate your fit for our roadmap—we can't afford this level of uncertainty.”</a:t>
              </a:r>
            </a:p>
            <a:p>
              <a:pPr defTabSz="609585" eaLnBrk="0" fontAlgn="base" hangingPunct="0">
                <a:spcBef>
                  <a:spcPct val="0"/>
                </a:spcBef>
                <a:spcAft>
                  <a:spcPct val="0"/>
                </a:spcAft>
              </a:pPr>
              <a:endParaRPr lang="en-US" sz="1000" dirty="0">
                <a:solidFill>
                  <a:prstClr val="black"/>
                </a:solidFill>
                <a:latin typeface="Comic Sans MS" panose="030F0702030302020204" pitchFamily="66" charset="0"/>
              </a:endParaRPr>
            </a:p>
          </p:txBody>
        </p:sp>
      </p:grpSp>
      <p:grpSp>
        <p:nvGrpSpPr>
          <p:cNvPr id="17" name="Group 16">
            <a:extLst>
              <a:ext uri="{FF2B5EF4-FFF2-40B4-BE49-F238E27FC236}">
                <a16:creationId xmlns:a16="http://schemas.microsoft.com/office/drawing/2014/main" id="{9B35E00B-2413-BACD-7EF2-6F30B8CFFC1A}"/>
              </a:ext>
            </a:extLst>
          </p:cNvPr>
          <p:cNvGrpSpPr/>
          <p:nvPr/>
        </p:nvGrpSpPr>
        <p:grpSpPr>
          <a:xfrm>
            <a:off x="291649" y="3015751"/>
            <a:ext cx="5099916" cy="584967"/>
            <a:chOff x="218736" y="2286898"/>
            <a:chExt cx="3824937" cy="438725"/>
          </a:xfrm>
        </p:grpSpPr>
        <p:sp>
          <p:nvSpPr>
            <p:cNvPr id="18" name="Rectangle 17">
              <a:extLst>
                <a:ext uri="{FF2B5EF4-FFF2-40B4-BE49-F238E27FC236}">
                  <a16:creationId xmlns:a16="http://schemas.microsoft.com/office/drawing/2014/main" id="{3BE761D0-3406-BD2B-0C1E-A65AF5A34C08}"/>
                </a:ext>
              </a:extLst>
            </p:cNvPr>
            <p:cNvSpPr/>
            <p:nvPr/>
          </p:nvSpPr>
          <p:spPr>
            <a:xfrm>
              <a:off x="218736" y="2286898"/>
              <a:ext cx="3824937" cy="138193"/>
            </a:xfrm>
            <a:prstGeom prst="rect">
              <a:avLst/>
            </a:prstGeom>
            <a:solidFill>
              <a:srgbClr val="BAD8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60" tIns="60960" rIns="121920" bIns="60960" numCol="1" spcCol="0" rtlCol="0" fromWordArt="0" anchor="ctr" anchorCtr="0" forceAA="0" compatLnSpc="1">
              <a:prstTxWarp prst="textNoShape">
                <a:avLst/>
              </a:prstTxWarp>
              <a:noAutofit/>
            </a:bodyP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2. Problem Statement</a:t>
              </a:r>
            </a:p>
          </p:txBody>
        </p:sp>
        <p:sp>
          <p:nvSpPr>
            <p:cNvPr id="19" name="Rectangle 18">
              <a:extLst>
                <a:ext uri="{FF2B5EF4-FFF2-40B4-BE49-F238E27FC236}">
                  <a16:creationId xmlns:a16="http://schemas.microsoft.com/office/drawing/2014/main" id="{107C32D4-15A5-3A16-56F8-0503A2E1231E}"/>
                </a:ext>
              </a:extLst>
            </p:cNvPr>
            <p:cNvSpPr/>
            <p:nvPr/>
          </p:nvSpPr>
          <p:spPr>
            <a:xfrm>
              <a:off x="218736" y="2413529"/>
              <a:ext cx="3824937" cy="3120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t"/>
            <a:lstStyle/>
            <a:p>
              <a:pPr defTabSz="609585" eaLnBrk="0" fontAlgn="base" hangingPunct="0">
                <a:spcBef>
                  <a:spcPct val="0"/>
                </a:spcBef>
                <a:spcAft>
                  <a:spcPct val="0"/>
                </a:spcAft>
              </a:pPr>
              <a:r>
                <a:rPr lang="en-US" sz="1000" dirty="0">
                  <a:solidFill>
                    <a:schemeClr val="tx1"/>
                  </a:solidFill>
                </a:rPr>
                <a:t>Drive current state from </a:t>
              </a:r>
              <a:r>
                <a:rPr lang="en-US" sz="1000" b="1" dirty="0">
                  <a:solidFill>
                    <a:schemeClr val="tx1"/>
                  </a:solidFill>
                </a:rPr>
                <a:t>24-month revenue of $2.1MM </a:t>
              </a:r>
              <a:r>
                <a:rPr lang="en-US" sz="1000" dirty="0">
                  <a:solidFill>
                    <a:schemeClr val="tx1"/>
                  </a:solidFill>
                </a:rPr>
                <a:t>to </a:t>
              </a:r>
              <a:r>
                <a:rPr lang="en-US" sz="1000" b="1" dirty="0">
                  <a:solidFill>
                    <a:schemeClr val="tx1"/>
                  </a:solidFill>
                </a:rPr>
                <a:t>$4.2MM </a:t>
              </a:r>
              <a:r>
                <a:rPr lang="en-US" sz="1000" dirty="0">
                  <a:solidFill>
                    <a:schemeClr val="tx1"/>
                  </a:solidFill>
                </a:rPr>
                <a:t>by mitigating a known 6-week project delay </a:t>
              </a:r>
              <a:r>
                <a:rPr lang="en-US" sz="1000" b="1" dirty="0">
                  <a:solidFill>
                    <a:schemeClr val="tx1"/>
                  </a:solidFill>
                </a:rPr>
                <a:t>by October 15.</a:t>
              </a:r>
              <a:r>
                <a:rPr lang="en-US" sz="1000" dirty="0">
                  <a:solidFill>
                    <a:schemeClr val="tx1"/>
                  </a:solidFill>
                </a:rPr>
                <a:t> </a:t>
              </a:r>
            </a:p>
            <a:p>
              <a:pPr defTabSz="609585" eaLnBrk="0" fontAlgn="base" hangingPunct="0">
                <a:spcBef>
                  <a:spcPct val="0"/>
                </a:spcBef>
                <a:spcAft>
                  <a:spcPct val="0"/>
                </a:spcAft>
              </a:pPr>
              <a:endParaRPr lang="en-US" sz="1000" dirty="0">
                <a:solidFill>
                  <a:schemeClr val="tx1"/>
                </a:solidFill>
                <a:latin typeface="Comic Sans MS" panose="030F0702030302020204" pitchFamily="66" charset="0"/>
              </a:endParaRPr>
            </a:p>
          </p:txBody>
        </p:sp>
      </p:grpSp>
      <p:grpSp>
        <p:nvGrpSpPr>
          <p:cNvPr id="20" name="Group 19">
            <a:extLst>
              <a:ext uri="{FF2B5EF4-FFF2-40B4-BE49-F238E27FC236}">
                <a16:creationId xmlns:a16="http://schemas.microsoft.com/office/drawing/2014/main" id="{6E6494AF-876E-4892-2075-D8AA2C767C01}"/>
              </a:ext>
            </a:extLst>
          </p:cNvPr>
          <p:cNvGrpSpPr/>
          <p:nvPr/>
        </p:nvGrpSpPr>
        <p:grpSpPr>
          <a:xfrm>
            <a:off x="6103721" y="1295023"/>
            <a:ext cx="5815427" cy="1372741"/>
            <a:chOff x="6103721" y="1526138"/>
            <a:chExt cx="5815427" cy="1372741"/>
          </a:xfrm>
        </p:grpSpPr>
        <p:sp>
          <p:nvSpPr>
            <p:cNvPr id="21" name="Rectangle 20">
              <a:extLst>
                <a:ext uri="{FF2B5EF4-FFF2-40B4-BE49-F238E27FC236}">
                  <a16:creationId xmlns:a16="http://schemas.microsoft.com/office/drawing/2014/main" id="{D7CBA046-91C4-0C47-E660-CFCD5EB92F3E}"/>
                </a:ext>
              </a:extLst>
            </p:cNvPr>
            <p:cNvSpPr/>
            <p:nvPr/>
          </p:nvSpPr>
          <p:spPr>
            <a:xfrm>
              <a:off x="6103721" y="1526138"/>
              <a:ext cx="5815427" cy="184257"/>
            </a:xfrm>
            <a:prstGeom prst="rect">
              <a:avLst/>
            </a:prstGeom>
            <a:solidFill>
              <a:srgbClr val="BAD8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60" tIns="60960" rIns="121920" bIns="60960" numCol="1" spcCol="0" rtlCol="0" fromWordArt="0" anchor="ctr" anchorCtr="0" forceAA="0" compatLnSpc="1">
              <a:prstTxWarp prst="textNoShape">
                <a:avLst/>
              </a:prstTxWarp>
              <a:noAutofit/>
            </a:bodyP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4. Root Causes</a:t>
              </a:r>
            </a:p>
          </p:txBody>
        </p:sp>
        <p:sp>
          <p:nvSpPr>
            <p:cNvPr id="22" name="Rectangle 21">
              <a:extLst>
                <a:ext uri="{FF2B5EF4-FFF2-40B4-BE49-F238E27FC236}">
                  <a16:creationId xmlns:a16="http://schemas.microsoft.com/office/drawing/2014/main" id="{C797B3A9-40F2-8362-2FD2-F3FAF5C359C0}"/>
                </a:ext>
              </a:extLst>
            </p:cNvPr>
            <p:cNvSpPr/>
            <p:nvPr/>
          </p:nvSpPr>
          <p:spPr>
            <a:xfrm>
              <a:off x="6103722" y="1710393"/>
              <a:ext cx="5805620" cy="118848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t"/>
            <a:lstStyle/>
            <a:p>
              <a:pPr marL="228600" indent="-228600" defTabSz="609585" eaLnBrk="0" fontAlgn="base" hangingPunct="0">
                <a:spcBef>
                  <a:spcPct val="0"/>
                </a:spcBef>
                <a:spcAft>
                  <a:spcPct val="0"/>
                </a:spcAft>
                <a:buFont typeface="+mj-lt"/>
                <a:buAutoNum type="arabicPeriod"/>
              </a:pPr>
              <a:r>
                <a:rPr lang="en-US" sz="1000" dirty="0">
                  <a:solidFill>
                    <a:schemeClr val="tx1"/>
                  </a:solidFill>
                </a:rPr>
                <a:t>Single-source firmware vendor lacked schedule transparency</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No early warning of delay; issues surfaced only after the delivery date passed.</a:t>
              </a:r>
            </a:p>
            <a:p>
              <a:pPr marL="228600" indent="-228600" defTabSz="609585" eaLnBrk="0" fontAlgn="base" hangingPunct="0">
                <a:spcBef>
                  <a:spcPct val="0"/>
                </a:spcBef>
                <a:spcAft>
                  <a:spcPct val="0"/>
                </a:spcAft>
                <a:buFont typeface="+mj-lt"/>
                <a:buAutoNum type="arabicPeriod"/>
              </a:pPr>
              <a:r>
                <a:rPr lang="en-US" sz="1000" dirty="0">
                  <a:solidFill>
                    <a:schemeClr val="tx1"/>
                  </a:solidFill>
                </a:rPr>
                <a:t>Tightly coupled test schedule offered no buffer</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Integration and validation steps were interdependent, leaving no room for slippage.</a:t>
              </a:r>
            </a:p>
            <a:p>
              <a:pPr marL="228600" indent="-228600" defTabSz="609585" eaLnBrk="0" fontAlgn="base" hangingPunct="0">
                <a:spcBef>
                  <a:spcPct val="0"/>
                </a:spcBef>
                <a:spcAft>
                  <a:spcPct val="0"/>
                </a:spcAft>
                <a:buFont typeface="+mj-lt"/>
                <a:buAutoNum type="arabicPeriod"/>
              </a:pPr>
              <a:r>
                <a:rPr lang="en-US" sz="1000" dirty="0">
                  <a:solidFill>
                    <a:schemeClr val="tx1"/>
                  </a:solidFill>
                </a:rPr>
                <a:t>Lack of cross-project resource coordination</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Competing priorities across teams limited flexibility to shift resources when issues emerged.</a:t>
              </a:r>
            </a:p>
            <a:p>
              <a:pPr defTabSz="609585" eaLnBrk="0" fontAlgn="base" hangingPunct="0">
                <a:spcBef>
                  <a:spcPct val="0"/>
                </a:spcBef>
                <a:spcAft>
                  <a:spcPct val="0"/>
                </a:spcAft>
              </a:pPr>
              <a:endParaRPr lang="en-US" sz="800" dirty="0">
                <a:solidFill>
                  <a:prstClr val="black"/>
                </a:solidFill>
                <a:latin typeface="Comic Sans MS" panose="030F0702030302020204" pitchFamily="66" charset="0"/>
              </a:endParaRPr>
            </a:p>
          </p:txBody>
        </p:sp>
      </p:grpSp>
      <p:grpSp>
        <p:nvGrpSpPr>
          <p:cNvPr id="23" name="Group 22">
            <a:extLst>
              <a:ext uri="{FF2B5EF4-FFF2-40B4-BE49-F238E27FC236}">
                <a16:creationId xmlns:a16="http://schemas.microsoft.com/office/drawing/2014/main" id="{94EEA6C7-CEF1-A8BF-81DB-4C4D4EC4E675}"/>
              </a:ext>
            </a:extLst>
          </p:cNvPr>
          <p:cNvGrpSpPr/>
          <p:nvPr/>
        </p:nvGrpSpPr>
        <p:grpSpPr>
          <a:xfrm>
            <a:off x="6103721" y="2712703"/>
            <a:ext cx="5815427" cy="2368947"/>
            <a:chOff x="6103721" y="2874741"/>
            <a:chExt cx="5815427" cy="2368947"/>
          </a:xfrm>
        </p:grpSpPr>
        <p:sp>
          <p:nvSpPr>
            <p:cNvPr id="24" name="Rectangle 23">
              <a:extLst>
                <a:ext uri="{FF2B5EF4-FFF2-40B4-BE49-F238E27FC236}">
                  <a16:creationId xmlns:a16="http://schemas.microsoft.com/office/drawing/2014/main" id="{290746BA-AB7E-6B9A-CC84-C9216B38B906}"/>
                </a:ext>
              </a:extLst>
            </p:cNvPr>
            <p:cNvSpPr/>
            <p:nvPr/>
          </p:nvSpPr>
          <p:spPr>
            <a:xfrm>
              <a:off x="6103721" y="2874741"/>
              <a:ext cx="5815427" cy="184257"/>
            </a:xfrm>
            <a:prstGeom prst="rect">
              <a:avLst/>
            </a:prstGeom>
            <a:solidFill>
              <a:srgbClr val="BAD8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60" tIns="60960" rIns="121920" bIns="60960" numCol="1" spcCol="0" rtlCol="0" fromWordArt="0" anchor="ctr" anchorCtr="0" forceAA="0" compatLnSpc="1">
              <a:prstTxWarp prst="textNoShape">
                <a:avLst/>
              </a:prstTxWarp>
              <a:noAutofit/>
            </a:bodyP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5. Proposed Remediation Menu</a:t>
              </a:r>
            </a:p>
          </p:txBody>
        </p:sp>
        <p:sp>
          <p:nvSpPr>
            <p:cNvPr id="25" name="Rectangle 24">
              <a:extLst>
                <a:ext uri="{FF2B5EF4-FFF2-40B4-BE49-F238E27FC236}">
                  <a16:creationId xmlns:a16="http://schemas.microsoft.com/office/drawing/2014/main" id="{BA84BC25-ED20-EF12-4642-5A94D71D964A}"/>
                </a:ext>
              </a:extLst>
            </p:cNvPr>
            <p:cNvSpPr/>
            <p:nvPr/>
          </p:nvSpPr>
          <p:spPr>
            <a:xfrm>
              <a:off x="6103722" y="3058997"/>
              <a:ext cx="5805620" cy="218469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t"/>
            <a:lstStyle/>
            <a:p>
              <a:pPr defTabSz="609585" eaLnBrk="0" fontAlgn="base" hangingPunct="0">
                <a:spcBef>
                  <a:spcPct val="0"/>
                </a:spcBef>
                <a:spcAft>
                  <a:spcPct val="0"/>
                </a:spcAft>
              </a:pPr>
              <a:r>
                <a:rPr lang="en-US" sz="1000" dirty="0">
                  <a:solidFill>
                    <a:schemeClr val="tx1"/>
                  </a:solidFill>
                </a:rPr>
                <a:t>As Two primary remediation paths are under evaluation:</a:t>
              </a:r>
            </a:p>
            <a:p>
              <a:pPr marL="228600" indent="-228600" defTabSz="609585" eaLnBrk="0" fontAlgn="base" hangingPunct="0">
                <a:spcBef>
                  <a:spcPct val="0"/>
                </a:spcBef>
                <a:spcAft>
                  <a:spcPct val="0"/>
                </a:spcAft>
                <a:buFont typeface="+mj-lt"/>
                <a:buAutoNum type="arabicPeriod"/>
              </a:pPr>
              <a:r>
                <a:rPr lang="en-US" sz="1000" dirty="0">
                  <a:solidFill>
                    <a:schemeClr val="tx1"/>
                  </a:solidFill>
                </a:rPr>
                <a:t>Hire 3 consultants from High-Tek Consultants</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Brings immediate technical capacity to accelerate firmware integration and testing.</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Cost: $120K (people cost, fixed fee for duration).</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Pros: Quick ramp-up, flexible hours, familiar with our tech stack.</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Cons: Requires close coordination with internal teams to avoid overlap or confusion.</a:t>
              </a:r>
            </a:p>
            <a:p>
              <a:pPr marL="228600" indent="-228600" defTabSz="609585" eaLnBrk="0" fontAlgn="base" hangingPunct="0">
                <a:spcBef>
                  <a:spcPct val="0"/>
                </a:spcBef>
                <a:spcAft>
                  <a:spcPct val="0"/>
                </a:spcAft>
                <a:buFont typeface="+mj-lt"/>
                <a:buAutoNum type="arabicPeriod"/>
              </a:pPr>
              <a:r>
                <a:rPr lang="en-US" sz="1000" dirty="0">
                  <a:solidFill>
                    <a:schemeClr val="tx1"/>
                  </a:solidFill>
                </a:rPr>
                <a:t>License a prebuilt solution from vendor Razzel.  </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Bypasses internal integration delays by replacing core module with a proven, pre-certified alternative.</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Cost: $360K over 4 years (licensing + support).</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Pros: Reduces technical risk, faster time to market.</a:t>
              </a:r>
            </a:p>
            <a:p>
              <a:pPr marL="685800" lvl="1" indent="-228600" defTabSz="609585" eaLnBrk="0" fontAlgn="base" hangingPunct="0">
                <a:spcBef>
                  <a:spcPct val="0"/>
                </a:spcBef>
                <a:spcAft>
                  <a:spcPct val="0"/>
                </a:spcAft>
                <a:buFont typeface="Arial" panose="020B0604020202020204" pitchFamily="34" charset="0"/>
                <a:buChar char="•"/>
              </a:pPr>
              <a:r>
                <a:rPr lang="en-US" sz="1000" dirty="0">
                  <a:solidFill>
                    <a:schemeClr val="tx1"/>
                  </a:solidFill>
                </a:rPr>
                <a:t>Cons: Higher long-term cost, loss of customization, dependent on external roadmap.</a:t>
              </a:r>
            </a:p>
            <a:p>
              <a:pPr defTabSz="609585" eaLnBrk="0" fontAlgn="base" hangingPunct="0">
                <a:spcBef>
                  <a:spcPct val="0"/>
                </a:spcBef>
                <a:spcAft>
                  <a:spcPct val="0"/>
                </a:spcAft>
              </a:pPr>
              <a:r>
                <a:rPr lang="en-US" sz="1000" dirty="0">
                  <a:solidFill>
                    <a:schemeClr val="tx1"/>
                  </a:solidFill>
                </a:rPr>
                <a:t>Both options would allow us to meet the October 15 deadline if initiated within the next two weeks. Trade-offs center around cost, flexibility, and long-term ownership.</a:t>
              </a:r>
            </a:p>
          </p:txBody>
        </p:sp>
      </p:grpSp>
      <p:grpSp>
        <p:nvGrpSpPr>
          <p:cNvPr id="26" name="Group 25">
            <a:extLst>
              <a:ext uri="{FF2B5EF4-FFF2-40B4-BE49-F238E27FC236}">
                <a16:creationId xmlns:a16="http://schemas.microsoft.com/office/drawing/2014/main" id="{3F9ACAE3-E560-F8AB-3A99-2073140B9502}"/>
              </a:ext>
            </a:extLst>
          </p:cNvPr>
          <p:cNvGrpSpPr/>
          <p:nvPr/>
        </p:nvGrpSpPr>
        <p:grpSpPr>
          <a:xfrm>
            <a:off x="6103721" y="5147196"/>
            <a:ext cx="5815427" cy="1434471"/>
            <a:chOff x="6103721" y="4627030"/>
            <a:chExt cx="5815427" cy="952981"/>
          </a:xfrm>
        </p:grpSpPr>
        <p:sp>
          <p:nvSpPr>
            <p:cNvPr id="27" name="Rectangle 26">
              <a:extLst>
                <a:ext uri="{FF2B5EF4-FFF2-40B4-BE49-F238E27FC236}">
                  <a16:creationId xmlns:a16="http://schemas.microsoft.com/office/drawing/2014/main" id="{DA746694-5706-1D8E-E556-6BB334018AFA}"/>
                </a:ext>
              </a:extLst>
            </p:cNvPr>
            <p:cNvSpPr/>
            <p:nvPr/>
          </p:nvSpPr>
          <p:spPr>
            <a:xfrm>
              <a:off x="6103721" y="4627030"/>
              <a:ext cx="5815427" cy="184257"/>
            </a:xfrm>
            <a:prstGeom prst="rect">
              <a:avLst/>
            </a:prstGeom>
            <a:solidFill>
              <a:srgbClr val="BAD8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60" tIns="60960" rIns="121920" bIns="60960" numCol="1" spcCol="0" rtlCol="0" fromWordArt="0" anchor="ctr" anchorCtr="0" forceAA="0" compatLnSpc="1">
              <a:prstTxWarp prst="textNoShape">
                <a:avLst/>
              </a:prstTxWarp>
              <a:noAutofit/>
            </a:bodyP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6. Next Steps assuming Option 2.  (Option 1 Next Steps is also available)</a:t>
              </a:r>
            </a:p>
          </p:txBody>
        </p:sp>
        <p:sp>
          <p:nvSpPr>
            <p:cNvPr id="28" name="Rectangle 27">
              <a:extLst>
                <a:ext uri="{FF2B5EF4-FFF2-40B4-BE49-F238E27FC236}">
                  <a16:creationId xmlns:a16="http://schemas.microsoft.com/office/drawing/2014/main" id="{D9CE841B-D61C-ED8F-72EC-30F1E001C41A}"/>
                </a:ext>
              </a:extLst>
            </p:cNvPr>
            <p:cNvSpPr/>
            <p:nvPr/>
          </p:nvSpPr>
          <p:spPr>
            <a:xfrm>
              <a:off x="6103722" y="4811286"/>
              <a:ext cx="5805620" cy="76872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t"/>
            <a:lstStyle/>
            <a:p>
              <a:pPr defTabSz="609585" eaLnBrk="0" fontAlgn="base" hangingPunct="0">
                <a:spcBef>
                  <a:spcPct val="0"/>
                </a:spcBef>
                <a:spcAft>
                  <a:spcPct val="0"/>
                </a:spcAft>
              </a:pPr>
              <a:endParaRPr lang="en-US" sz="800" dirty="0">
                <a:solidFill>
                  <a:prstClr val="black"/>
                </a:solidFill>
                <a:latin typeface="Comic Sans MS" panose="030F0702030302020204" pitchFamily="66" charset="0"/>
              </a:endParaRPr>
            </a:p>
          </p:txBody>
        </p:sp>
      </p:grpSp>
      <p:grpSp>
        <p:nvGrpSpPr>
          <p:cNvPr id="57" name="Group 56">
            <a:extLst>
              <a:ext uri="{FF2B5EF4-FFF2-40B4-BE49-F238E27FC236}">
                <a16:creationId xmlns:a16="http://schemas.microsoft.com/office/drawing/2014/main" id="{607AE65E-323B-86CC-A416-91A09A32FF97}"/>
              </a:ext>
            </a:extLst>
          </p:cNvPr>
          <p:cNvGrpSpPr/>
          <p:nvPr/>
        </p:nvGrpSpPr>
        <p:grpSpPr>
          <a:xfrm>
            <a:off x="6103721" y="5459276"/>
            <a:ext cx="5805622" cy="1135123"/>
            <a:chOff x="1989573" y="1778558"/>
            <a:chExt cx="6099349" cy="1497206"/>
          </a:xfrm>
        </p:grpSpPr>
        <p:sp>
          <p:nvSpPr>
            <p:cNvPr id="44" name="Rectangle 43">
              <a:extLst>
                <a:ext uri="{FF2B5EF4-FFF2-40B4-BE49-F238E27FC236}">
                  <a16:creationId xmlns:a16="http://schemas.microsoft.com/office/drawing/2014/main" id="{1454935B-9FF1-25D4-340F-1F82E2DC5E5D}"/>
                </a:ext>
              </a:extLst>
            </p:cNvPr>
            <p:cNvSpPr/>
            <p:nvPr/>
          </p:nvSpPr>
          <p:spPr>
            <a:xfrm>
              <a:off x="1989573" y="1778558"/>
              <a:ext cx="1010710" cy="331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Sep 10</a:t>
              </a:r>
            </a:p>
          </p:txBody>
        </p:sp>
        <p:sp>
          <p:nvSpPr>
            <p:cNvPr id="45" name="Rectangle 44">
              <a:extLst>
                <a:ext uri="{FF2B5EF4-FFF2-40B4-BE49-F238E27FC236}">
                  <a16:creationId xmlns:a16="http://schemas.microsoft.com/office/drawing/2014/main" id="{2559CDBC-CE60-3A44-9297-B2A93CB2B04F}"/>
                </a:ext>
              </a:extLst>
            </p:cNvPr>
            <p:cNvSpPr/>
            <p:nvPr/>
          </p:nvSpPr>
          <p:spPr>
            <a:xfrm>
              <a:off x="3007301" y="1778558"/>
              <a:ext cx="1010710" cy="331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Sep 17</a:t>
              </a:r>
            </a:p>
          </p:txBody>
        </p:sp>
        <p:sp>
          <p:nvSpPr>
            <p:cNvPr id="46" name="Rectangle 45">
              <a:extLst>
                <a:ext uri="{FF2B5EF4-FFF2-40B4-BE49-F238E27FC236}">
                  <a16:creationId xmlns:a16="http://schemas.microsoft.com/office/drawing/2014/main" id="{93996631-2072-7F3B-3C79-DEB1691A8FB9}"/>
                </a:ext>
              </a:extLst>
            </p:cNvPr>
            <p:cNvSpPr/>
            <p:nvPr/>
          </p:nvSpPr>
          <p:spPr>
            <a:xfrm>
              <a:off x="4025029" y="1778558"/>
              <a:ext cx="1010710" cy="331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Sep 24</a:t>
              </a:r>
            </a:p>
          </p:txBody>
        </p:sp>
        <p:sp>
          <p:nvSpPr>
            <p:cNvPr id="47" name="Rectangle 46">
              <a:extLst>
                <a:ext uri="{FF2B5EF4-FFF2-40B4-BE49-F238E27FC236}">
                  <a16:creationId xmlns:a16="http://schemas.microsoft.com/office/drawing/2014/main" id="{E45F6366-9345-24D4-D619-CFD41D444655}"/>
                </a:ext>
              </a:extLst>
            </p:cNvPr>
            <p:cNvSpPr/>
            <p:nvPr/>
          </p:nvSpPr>
          <p:spPr>
            <a:xfrm>
              <a:off x="5042756" y="1778558"/>
              <a:ext cx="1010710" cy="331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Oct 1</a:t>
              </a:r>
            </a:p>
          </p:txBody>
        </p:sp>
        <p:sp>
          <p:nvSpPr>
            <p:cNvPr id="48" name="Rectangle 47">
              <a:extLst>
                <a:ext uri="{FF2B5EF4-FFF2-40B4-BE49-F238E27FC236}">
                  <a16:creationId xmlns:a16="http://schemas.microsoft.com/office/drawing/2014/main" id="{8C070090-F8D1-1D05-C2FB-B63272A744ED}"/>
                </a:ext>
              </a:extLst>
            </p:cNvPr>
            <p:cNvSpPr/>
            <p:nvPr/>
          </p:nvSpPr>
          <p:spPr>
            <a:xfrm>
              <a:off x="6060484" y="1778558"/>
              <a:ext cx="1010710" cy="331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Oct 8</a:t>
              </a:r>
            </a:p>
          </p:txBody>
        </p:sp>
        <p:sp>
          <p:nvSpPr>
            <p:cNvPr id="49" name="Rectangle 48">
              <a:extLst>
                <a:ext uri="{FF2B5EF4-FFF2-40B4-BE49-F238E27FC236}">
                  <a16:creationId xmlns:a16="http://schemas.microsoft.com/office/drawing/2014/main" id="{D7CC6820-101C-1ECE-4A52-94C1722CDAC6}"/>
                </a:ext>
              </a:extLst>
            </p:cNvPr>
            <p:cNvSpPr/>
            <p:nvPr/>
          </p:nvSpPr>
          <p:spPr>
            <a:xfrm>
              <a:off x="7078212" y="1778558"/>
              <a:ext cx="1010710" cy="331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Oct 15</a:t>
              </a:r>
            </a:p>
          </p:txBody>
        </p:sp>
        <p:grpSp>
          <p:nvGrpSpPr>
            <p:cNvPr id="50" name="Group 49">
              <a:extLst>
                <a:ext uri="{FF2B5EF4-FFF2-40B4-BE49-F238E27FC236}">
                  <a16:creationId xmlns:a16="http://schemas.microsoft.com/office/drawing/2014/main" id="{31D15E53-650A-1BE8-E9C3-57E0BBA5A939}"/>
                </a:ext>
              </a:extLst>
            </p:cNvPr>
            <p:cNvGrpSpPr/>
            <p:nvPr/>
          </p:nvGrpSpPr>
          <p:grpSpPr>
            <a:xfrm>
              <a:off x="1989573" y="2110154"/>
              <a:ext cx="6099349" cy="1165610"/>
              <a:chOff x="1989573" y="2110153"/>
              <a:chExt cx="6099349" cy="2160395"/>
            </a:xfrm>
          </p:grpSpPr>
          <p:sp>
            <p:nvSpPr>
              <p:cNvPr id="51" name="Rectangle 50">
                <a:extLst>
                  <a:ext uri="{FF2B5EF4-FFF2-40B4-BE49-F238E27FC236}">
                    <a16:creationId xmlns:a16="http://schemas.microsoft.com/office/drawing/2014/main" id="{80F78BB5-D4B1-AB88-E6FF-48608448C841}"/>
                  </a:ext>
                </a:extLst>
              </p:cNvPr>
              <p:cNvSpPr/>
              <p:nvPr/>
            </p:nvSpPr>
            <p:spPr>
              <a:xfrm>
                <a:off x="1989573" y="2110153"/>
                <a:ext cx="1010710" cy="21603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rPr>
                  <a:t>Firm up solution (prefer Option 2)</a:t>
                </a:r>
              </a:p>
            </p:txBody>
          </p:sp>
          <p:sp>
            <p:nvSpPr>
              <p:cNvPr id="52" name="Rectangle 51">
                <a:extLst>
                  <a:ext uri="{FF2B5EF4-FFF2-40B4-BE49-F238E27FC236}">
                    <a16:creationId xmlns:a16="http://schemas.microsoft.com/office/drawing/2014/main" id="{F344E3C8-0603-0647-5F04-AFBCA5BFB5D7}"/>
                  </a:ext>
                </a:extLst>
              </p:cNvPr>
              <p:cNvSpPr/>
              <p:nvPr/>
            </p:nvSpPr>
            <p:spPr>
              <a:xfrm>
                <a:off x="3007301" y="2110153"/>
                <a:ext cx="1010710" cy="21603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rPr>
                  <a:t>Approval to Supply Chain.</a:t>
                </a:r>
              </a:p>
            </p:txBody>
          </p:sp>
          <p:sp>
            <p:nvSpPr>
              <p:cNvPr id="53" name="Rectangle 52">
                <a:extLst>
                  <a:ext uri="{FF2B5EF4-FFF2-40B4-BE49-F238E27FC236}">
                    <a16:creationId xmlns:a16="http://schemas.microsoft.com/office/drawing/2014/main" id="{052AE03A-F29E-9810-4CE0-C5162E941C4A}"/>
                  </a:ext>
                </a:extLst>
              </p:cNvPr>
              <p:cNvSpPr/>
              <p:nvPr/>
            </p:nvSpPr>
            <p:spPr>
              <a:xfrm>
                <a:off x="4025029" y="2110153"/>
                <a:ext cx="1010710" cy="21603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rPr>
                  <a:t>Receive training and initial stack</a:t>
                </a:r>
              </a:p>
            </p:txBody>
          </p:sp>
          <p:sp>
            <p:nvSpPr>
              <p:cNvPr id="54" name="Rectangle 53">
                <a:extLst>
                  <a:ext uri="{FF2B5EF4-FFF2-40B4-BE49-F238E27FC236}">
                    <a16:creationId xmlns:a16="http://schemas.microsoft.com/office/drawing/2014/main" id="{ACA92F8D-A8E3-2145-CF8F-7FB4DD06904B}"/>
                  </a:ext>
                </a:extLst>
              </p:cNvPr>
              <p:cNvSpPr/>
              <p:nvPr/>
            </p:nvSpPr>
            <p:spPr>
              <a:xfrm>
                <a:off x="5042756" y="2110153"/>
                <a:ext cx="1010710" cy="21603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rPr>
                  <a:t>Begin testing</a:t>
                </a:r>
              </a:p>
            </p:txBody>
          </p:sp>
          <p:sp>
            <p:nvSpPr>
              <p:cNvPr id="55" name="Rectangle 54">
                <a:extLst>
                  <a:ext uri="{FF2B5EF4-FFF2-40B4-BE49-F238E27FC236}">
                    <a16:creationId xmlns:a16="http://schemas.microsoft.com/office/drawing/2014/main" id="{23884AED-0ABB-3127-3918-7C6DE87C460D}"/>
                  </a:ext>
                </a:extLst>
              </p:cNvPr>
              <p:cNvSpPr/>
              <p:nvPr/>
            </p:nvSpPr>
            <p:spPr>
              <a:xfrm>
                <a:off x="6060484" y="2110153"/>
                <a:ext cx="1010710" cy="21603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rPr>
                  <a:t>Complete feasibility study</a:t>
                </a:r>
              </a:p>
            </p:txBody>
          </p:sp>
          <p:sp>
            <p:nvSpPr>
              <p:cNvPr id="56" name="Rectangle 55">
                <a:extLst>
                  <a:ext uri="{FF2B5EF4-FFF2-40B4-BE49-F238E27FC236}">
                    <a16:creationId xmlns:a16="http://schemas.microsoft.com/office/drawing/2014/main" id="{C91A7DCE-AF62-1312-1EE3-7B8742F9E2F6}"/>
                  </a:ext>
                </a:extLst>
              </p:cNvPr>
              <p:cNvSpPr/>
              <p:nvPr/>
            </p:nvSpPr>
            <p:spPr>
              <a:xfrm>
                <a:off x="7078212" y="2110153"/>
                <a:ext cx="1010710" cy="21603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rPr>
                  <a:t>Confirm release to Sales and key customers</a:t>
                </a:r>
              </a:p>
            </p:txBody>
          </p:sp>
        </p:grpSp>
      </p:grpSp>
      <p:sp>
        <p:nvSpPr>
          <p:cNvPr id="2" name="Rectangle 1">
            <a:extLst>
              <a:ext uri="{FF2B5EF4-FFF2-40B4-BE49-F238E27FC236}">
                <a16:creationId xmlns:a16="http://schemas.microsoft.com/office/drawing/2014/main" id="{9D412C32-1A75-3AE8-C6DF-045B3C58B464}"/>
              </a:ext>
            </a:extLst>
          </p:cNvPr>
          <p:cNvSpPr/>
          <p:nvPr/>
        </p:nvSpPr>
        <p:spPr>
          <a:xfrm>
            <a:off x="7878961" y="855999"/>
            <a:ext cx="4021389" cy="36705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60960" rtlCol="0" anchor="ctr"/>
          <a:lstStyle/>
          <a:p>
            <a:pPr defTabSz="609585" eaLnBrk="0" fontAlgn="base" hangingPunct="0">
              <a:spcBef>
                <a:spcPct val="0"/>
              </a:spcBef>
              <a:spcAft>
                <a:spcPct val="0"/>
              </a:spcAft>
            </a:pPr>
            <a:r>
              <a:rPr lang="en-US" sz="1067" dirty="0">
                <a:solidFill>
                  <a:prstClr val="black"/>
                </a:solidFill>
                <a:latin typeface="Comic Sans MS" panose="030F0702030302020204" pitchFamily="66" charset="0"/>
              </a:rPr>
              <a:t>Team:  TBD</a:t>
            </a:r>
          </a:p>
        </p:txBody>
      </p:sp>
    </p:spTree>
    <p:extLst>
      <p:ext uri="{BB962C8B-B14F-4D97-AF65-F5344CB8AC3E}">
        <p14:creationId xmlns:p14="http://schemas.microsoft.com/office/powerpoint/2010/main" val="2417172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67C19-4AA9-4F1F-9814-BD45AC401DF1}"/>
              </a:ext>
            </a:extLst>
          </p:cNvPr>
          <p:cNvSpPr/>
          <p:nvPr/>
        </p:nvSpPr>
        <p:spPr>
          <a:xfrm>
            <a:off x="8808911" y="326651"/>
            <a:ext cx="2906080" cy="9814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 Poster Canvas</a:t>
            </a:r>
          </a:p>
          <a:p>
            <a:pPr algn="ctr"/>
            <a:r>
              <a:rPr lang="en-US" sz="2400" dirty="0"/>
              <a:t>Face-to-Face</a:t>
            </a:r>
          </a:p>
        </p:txBody>
      </p:sp>
      <p:cxnSp>
        <p:nvCxnSpPr>
          <p:cNvPr id="16" name="Straight Connector 15">
            <a:extLst>
              <a:ext uri="{FF2B5EF4-FFF2-40B4-BE49-F238E27FC236}">
                <a16:creationId xmlns:a16="http://schemas.microsoft.com/office/drawing/2014/main" id="{01160F8A-383F-47F6-A7FA-F8406BFA46E6}"/>
              </a:ext>
            </a:extLst>
          </p:cNvPr>
          <p:cNvCxnSpPr>
            <a:cxnSpLocks/>
          </p:cNvCxnSpPr>
          <p:nvPr/>
        </p:nvCxnSpPr>
        <p:spPr>
          <a:xfrm>
            <a:off x="8362318" y="1337099"/>
            <a:ext cx="0" cy="5520901"/>
          </a:xfrm>
          <a:prstGeom prst="line">
            <a:avLst/>
          </a:prstGeom>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AE9A5CA-A362-4C13-883A-AAE50627A19D}"/>
              </a:ext>
            </a:extLst>
          </p:cNvPr>
          <p:cNvCxnSpPr>
            <a:cxnSpLocks/>
          </p:cNvCxnSpPr>
          <p:nvPr/>
        </p:nvCxnSpPr>
        <p:spPr>
          <a:xfrm>
            <a:off x="4271717" y="1337099"/>
            <a:ext cx="0" cy="5520901"/>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111" name="Rectangle 110">
            <a:extLst>
              <a:ext uri="{FF2B5EF4-FFF2-40B4-BE49-F238E27FC236}">
                <a16:creationId xmlns:a16="http://schemas.microsoft.com/office/drawing/2014/main" id="{AAF5B1BE-9FBD-4550-8A96-03F2994BF0AC}"/>
              </a:ext>
            </a:extLst>
          </p:cNvPr>
          <p:cNvSpPr/>
          <p:nvPr/>
        </p:nvSpPr>
        <p:spPr>
          <a:xfrm>
            <a:off x="884203" y="326651"/>
            <a:ext cx="2641891" cy="9814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lphaLcParenR"/>
            </a:pPr>
            <a:r>
              <a:rPr lang="en-US" sz="2800" dirty="0"/>
              <a:t>Sheet Canvas</a:t>
            </a:r>
          </a:p>
          <a:p>
            <a:pPr algn="ctr"/>
            <a:r>
              <a:rPr lang="en-US" sz="2400" dirty="0"/>
              <a:t>Face-to-Face</a:t>
            </a:r>
          </a:p>
        </p:txBody>
      </p:sp>
      <p:sp>
        <p:nvSpPr>
          <p:cNvPr id="112" name="Rectangle 111">
            <a:extLst>
              <a:ext uri="{FF2B5EF4-FFF2-40B4-BE49-F238E27FC236}">
                <a16:creationId xmlns:a16="http://schemas.microsoft.com/office/drawing/2014/main" id="{2E6918AA-C9CC-4BE5-A717-0A1F8E44CCAC}"/>
              </a:ext>
            </a:extLst>
          </p:cNvPr>
          <p:cNvSpPr/>
          <p:nvPr/>
        </p:nvSpPr>
        <p:spPr>
          <a:xfrm>
            <a:off x="4914212" y="332064"/>
            <a:ext cx="2906080" cy="9814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 Screen Canvas</a:t>
            </a:r>
          </a:p>
          <a:p>
            <a:pPr algn="ctr"/>
            <a:r>
              <a:rPr lang="en-US" sz="2400" dirty="0"/>
              <a:t>Virtual meeting</a:t>
            </a:r>
          </a:p>
        </p:txBody>
      </p:sp>
      <p:grpSp>
        <p:nvGrpSpPr>
          <p:cNvPr id="7" name="Group 6">
            <a:extLst>
              <a:ext uri="{FF2B5EF4-FFF2-40B4-BE49-F238E27FC236}">
                <a16:creationId xmlns:a16="http://schemas.microsoft.com/office/drawing/2014/main" id="{DB4DC5FA-AF80-470F-B5CB-913B2567D764}"/>
              </a:ext>
            </a:extLst>
          </p:cNvPr>
          <p:cNvGrpSpPr/>
          <p:nvPr/>
        </p:nvGrpSpPr>
        <p:grpSpPr>
          <a:xfrm>
            <a:off x="8834926" y="1462000"/>
            <a:ext cx="3030558" cy="3618566"/>
            <a:chOff x="8834926" y="1462000"/>
            <a:chExt cx="3030558" cy="3618566"/>
          </a:xfrm>
        </p:grpSpPr>
        <p:sp>
          <p:nvSpPr>
            <p:cNvPr id="22" name="Rectangle 21">
              <a:extLst>
                <a:ext uri="{FF2B5EF4-FFF2-40B4-BE49-F238E27FC236}">
                  <a16:creationId xmlns:a16="http://schemas.microsoft.com/office/drawing/2014/main" id="{BF106E62-5E6E-4C9B-9E94-FE5154D7F5DD}"/>
                </a:ext>
              </a:extLst>
            </p:cNvPr>
            <p:cNvSpPr/>
            <p:nvPr/>
          </p:nvSpPr>
          <p:spPr>
            <a:xfrm>
              <a:off x="8933373" y="1609823"/>
              <a:ext cx="2626980" cy="15023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cxnSp>
          <p:nvCxnSpPr>
            <p:cNvPr id="24" name="Straight Arrow Connector 23">
              <a:extLst>
                <a:ext uri="{FF2B5EF4-FFF2-40B4-BE49-F238E27FC236}">
                  <a16:creationId xmlns:a16="http://schemas.microsoft.com/office/drawing/2014/main" id="{99197ACC-5CB7-477D-B01E-503D07713996}"/>
                </a:ext>
              </a:extLst>
            </p:cNvPr>
            <p:cNvCxnSpPr>
              <a:cxnSpLocks/>
            </p:cNvCxnSpPr>
            <p:nvPr/>
          </p:nvCxnSpPr>
          <p:spPr>
            <a:xfrm flipH="1">
              <a:off x="10751344" y="3159948"/>
              <a:ext cx="515997" cy="105553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53C4629-BC48-4CE1-B424-C9C985C8C47E}"/>
                </a:ext>
              </a:extLst>
            </p:cNvPr>
            <p:cNvSpPr txBox="1"/>
            <p:nvPr/>
          </p:nvSpPr>
          <p:spPr>
            <a:xfrm>
              <a:off x="11273684" y="3198069"/>
              <a:ext cx="507209" cy="523220"/>
            </a:xfrm>
            <a:prstGeom prst="rect">
              <a:avLst/>
            </a:prstGeom>
            <a:noFill/>
          </p:spPr>
          <p:txBody>
            <a:bodyPr wrap="square" rtlCol="0">
              <a:spAutoFit/>
            </a:bodyPr>
            <a:lstStyle/>
            <a:p>
              <a:r>
                <a:rPr lang="en-US" sz="1400" dirty="0"/>
                <a:t>2m</a:t>
              </a:r>
            </a:p>
            <a:p>
              <a:r>
                <a:rPr lang="en-US" sz="1400" dirty="0"/>
                <a:t>(6’)</a:t>
              </a:r>
            </a:p>
          </p:txBody>
        </p:sp>
        <p:grpSp>
          <p:nvGrpSpPr>
            <p:cNvPr id="38" name="Group 37">
              <a:extLst>
                <a:ext uri="{FF2B5EF4-FFF2-40B4-BE49-F238E27FC236}">
                  <a16:creationId xmlns:a16="http://schemas.microsoft.com/office/drawing/2014/main" id="{8CC3EB9B-4F5D-4ABF-9C7C-65039C95089C}"/>
                </a:ext>
              </a:extLst>
            </p:cNvPr>
            <p:cNvGrpSpPr/>
            <p:nvPr/>
          </p:nvGrpSpPr>
          <p:grpSpPr>
            <a:xfrm>
              <a:off x="9456940" y="3835691"/>
              <a:ext cx="2408544" cy="1244875"/>
              <a:chOff x="8793715" y="4238545"/>
              <a:chExt cx="2732856" cy="1412499"/>
            </a:xfrm>
            <a:solidFill>
              <a:srgbClr val="7F7F7F"/>
            </a:solidFill>
          </p:grpSpPr>
          <p:grpSp>
            <p:nvGrpSpPr>
              <p:cNvPr id="89" name="Graphic 24" descr="User">
                <a:extLst>
                  <a:ext uri="{FF2B5EF4-FFF2-40B4-BE49-F238E27FC236}">
                    <a16:creationId xmlns:a16="http://schemas.microsoft.com/office/drawing/2014/main" id="{EC8E96C6-F914-4C90-ADF3-24BDECE60DF5}"/>
                  </a:ext>
                </a:extLst>
              </p:cNvPr>
              <p:cNvGrpSpPr/>
              <p:nvPr/>
            </p:nvGrpSpPr>
            <p:grpSpPr>
              <a:xfrm>
                <a:off x="8793715" y="4238545"/>
                <a:ext cx="1206127" cy="1311664"/>
                <a:chOff x="8086529" y="3322567"/>
                <a:chExt cx="1206127" cy="1311664"/>
              </a:xfrm>
              <a:grpFill/>
            </p:grpSpPr>
            <p:sp>
              <p:nvSpPr>
                <p:cNvPr id="90" name="Freeform: Shape 89">
                  <a:extLst>
                    <a:ext uri="{FF2B5EF4-FFF2-40B4-BE49-F238E27FC236}">
                      <a16:creationId xmlns:a16="http://schemas.microsoft.com/office/drawing/2014/main" id="{897BB5FD-4CE0-4862-AC2D-5E97DC59752F}"/>
                    </a:ext>
                  </a:extLst>
                </p:cNvPr>
                <p:cNvSpPr/>
                <p:nvPr/>
              </p:nvSpPr>
              <p:spPr>
                <a:xfrm>
                  <a:off x="8357908" y="3322567"/>
                  <a:ext cx="663370" cy="663370"/>
                </a:xfrm>
                <a:custGeom>
                  <a:avLst/>
                  <a:gdLst>
                    <a:gd name="connsiteX0" fmla="*/ 603064 w 603063"/>
                    <a:gd name="connsiteY0" fmla="*/ 301532 h 603063"/>
                    <a:gd name="connsiteX1" fmla="*/ 301532 w 603063"/>
                    <a:gd name="connsiteY1" fmla="*/ 603064 h 603063"/>
                    <a:gd name="connsiteX2" fmla="*/ 0 w 603063"/>
                    <a:gd name="connsiteY2" fmla="*/ 301532 h 603063"/>
                    <a:gd name="connsiteX3" fmla="*/ 301532 w 603063"/>
                    <a:gd name="connsiteY3" fmla="*/ 0 h 603063"/>
                    <a:gd name="connsiteX4" fmla="*/ 603064 w 603063"/>
                    <a:gd name="connsiteY4" fmla="*/ 301532 h 60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063" h="603063">
                      <a:moveTo>
                        <a:pt x="603064" y="301532"/>
                      </a:moveTo>
                      <a:cubicBezTo>
                        <a:pt x="603064" y="468063"/>
                        <a:pt x="468063" y="603064"/>
                        <a:pt x="301532" y="603064"/>
                      </a:cubicBezTo>
                      <a:cubicBezTo>
                        <a:pt x="135000" y="603064"/>
                        <a:pt x="0" y="468063"/>
                        <a:pt x="0" y="301532"/>
                      </a:cubicBezTo>
                      <a:cubicBezTo>
                        <a:pt x="0" y="135000"/>
                        <a:pt x="135000" y="0"/>
                        <a:pt x="301532" y="0"/>
                      </a:cubicBezTo>
                      <a:cubicBezTo>
                        <a:pt x="468063" y="0"/>
                        <a:pt x="603064" y="135000"/>
                        <a:pt x="603064" y="301532"/>
                      </a:cubicBezTo>
                      <a:close/>
                    </a:path>
                  </a:pathLst>
                </a:custGeom>
                <a:grpFill/>
                <a:ln w="57150" cap="flat">
                  <a:solidFill>
                    <a:schemeClr val="bg1"/>
                  </a:solid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F3FF823-4430-4AF3-85CB-BC47BC53A958}"/>
                    </a:ext>
                  </a:extLst>
                </p:cNvPr>
                <p:cNvSpPr/>
                <p:nvPr/>
              </p:nvSpPr>
              <p:spPr>
                <a:xfrm>
                  <a:off x="8086529" y="4031167"/>
                  <a:ext cx="1206127" cy="603064"/>
                </a:xfrm>
                <a:custGeom>
                  <a:avLst/>
                  <a:gdLst>
                    <a:gd name="connsiteX0" fmla="*/ 1206127 w 1206127"/>
                    <a:gd name="connsiteY0" fmla="*/ 603064 h 603063"/>
                    <a:gd name="connsiteX1" fmla="*/ 1206127 w 1206127"/>
                    <a:gd name="connsiteY1" fmla="*/ 301532 h 603063"/>
                    <a:gd name="connsiteX2" fmla="*/ 1145821 w 1206127"/>
                    <a:gd name="connsiteY2" fmla="*/ 180919 h 603063"/>
                    <a:gd name="connsiteX3" fmla="*/ 851827 w 1206127"/>
                    <a:gd name="connsiteY3" fmla="*/ 37691 h 603063"/>
                    <a:gd name="connsiteX4" fmla="*/ 603064 w 1206127"/>
                    <a:gd name="connsiteY4" fmla="*/ 0 h 603063"/>
                    <a:gd name="connsiteX5" fmla="*/ 354300 w 1206127"/>
                    <a:gd name="connsiteY5" fmla="*/ 37691 h 603063"/>
                    <a:gd name="connsiteX6" fmla="*/ 60306 w 1206127"/>
                    <a:gd name="connsiteY6" fmla="*/ 180919 h 603063"/>
                    <a:gd name="connsiteX7" fmla="*/ 0 w 1206127"/>
                    <a:gd name="connsiteY7" fmla="*/ 301532 h 603063"/>
                    <a:gd name="connsiteX8" fmla="*/ 0 w 1206127"/>
                    <a:gd name="connsiteY8" fmla="*/ 603064 h 603063"/>
                    <a:gd name="connsiteX9" fmla="*/ 1206127 w 1206127"/>
                    <a:gd name="connsiteY9" fmla="*/ 603064 h 60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127" h="603063">
                      <a:moveTo>
                        <a:pt x="1206127" y="603064"/>
                      </a:moveTo>
                      <a:lnTo>
                        <a:pt x="1206127" y="301532"/>
                      </a:lnTo>
                      <a:cubicBezTo>
                        <a:pt x="1206127" y="256302"/>
                        <a:pt x="1183513" y="211072"/>
                        <a:pt x="1145821" y="180919"/>
                      </a:cubicBezTo>
                      <a:cubicBezTo>
                        <a:pt x="1062900" y="113074"/>
                        <a:pt x="957364" y="67845"/>
                        <a:pt x="851827" y="37691"/>
                      </a:cubicBezTo>
                      <a:cubicBezTo>
                        <a:pt x="776445" y="15077"/>
                        <a:pt x="693523" y="0"/>
                        <a:pt x="603064" y="0"/>
                      </a:cubicBezTo>
                      <a:cubicBezTo>
                        <a:pt x="520142" y="0"/>
                        <a:pt x="437221" y="15077"/>
                        <a:pt x="354300" y="37691"/>
                      </a:cubicBezTo>
                      <a:cubicBezTo>
                        <a:pt x="248764" y="67845"/>
                        <a:pt x="143228" y="120613"/>
                        <a:pt x="60306" y="180919"/>
                      </a:cubicBezTo>
                      <a:cubicBezTo>
                        <a:pt x="22615" y="211072"/>
                        <a:pt x="0" y="256302"/>
                        <a:pt x="0" y="301532"/>
                      </a:cubicBezTo>
                      <a:lnTo>
                        <a:pt x="0" y="603064"/>
                      </a:lnTo>
                      <a:lnTo>
                        <a:pt x="1206127" y="603064"/>
                      </a:lnTo>
                      <a:close/>
                    </a:path>
                  </a:pathLst>
                </a:custGeom>
                <a:grpFill/>
                <a:ln w="38100" cap="flat">
                  <a:noFill/>
                  <a:prstDash val="solid"/>
                  <a:miter/>
                </a:ln>
              </p:spPr>
              <p:txBody>
                <a:bodyPr rtlCol="0" anchor="ctr"/>
                <a:lstStyle/>
                <a:p>
                  <a:endParaRPr lang="en-US"/>
                </a:p>
              </p:txBody>
            </p:sp>
          </p:grpSp>
          <p:grpSp>
            <p:nvGrpSpPr>
              <p:cNvPr id="95" name="Graphic 24" descr="User">
                <a:extLst>
                  <a:ext uri="{FF2B5EF4-FFF2-40B4-BE49-F238E27FC236}">
                    <a16:creationId xmlns:a16="http://schemas.microsoft.com/office/drawing/2014/main" id="{1AF17216-30A2-4A19-BDFF-D421B468F0D7}"/>
                  </a:ext>
                </a:extLst>
              </p:cNvPr>
              <p:cNvGrpSpPr/>
              <p:nvPr/>
            </p:nvGrpSpPr>
            <p:grpSpPr>
              <a:xfrm>
                <a:off x="10320444" y="4314367"/>
                <a:ext cx="1206127" cy="1311664"/>
                <a:chOff x="8086529" y="3322567"/>
                <a:chExt cx="1206127" cy="1311664"/>
              </a:xfrm>
              <a:grpFill/>
            </p:grpSpPr>
            <p:sp>
              <p:nvSpPr>
                <p:cNvPr id="96" name="Freeform: Shape 95">
                  <a:extLst>
                    <a:ext uri="{FF2B5EF4-FFF2-40B4-BE49-F238E27FC236}">
                      <a16:creationId xmlns:a16="http://schemas.microsoft.com/office/drawing/2014/main" id="{7A44F4B7-F54E-4E10-9B2C-C09A1A78A4A1}"/>
                    </a:ext>
                  </a:extLst>
                </p:cNvPr>
                <p:cNvSpPr/>
                <p:nvPr/>
              </p:nvSpPr>
              <p:spPr>
                <a:xfrm>
                  <a:off x="8357908" y="3322567"/>
                  <a:ext cx="663370" cy="663370"/>
                </a:xfrm>
                <a:custGeom>
                  <a:avLst/>
                  <a:gdLst>
                    <a:gd name="connsiteX0" fmla="*/ 603064 w 603063"/>
                    <a:gd name="connsiteY0" fmla="*/ 301532 h 603063"/>
                    <a:gd name="connsiteX1" fmla="*/ 301532 w 603063"/>
                    <a:gd name="connsiteY1" fmla="*/ 603064 h 603063"/>
                    <a:gd name="connsiteX2" fmla="*/ 0 w 603063"/>
                    <a:gd name="connsiteY2" fmla="*/ 301532 h 603063"/>
                    <a:gd name="connsiteX3" fmla="*/ 301532 w 603063"/>
                    <a:gd name="connsiteY3" fmla="*/ 0 h 603063"/>
                    <a:gd name="connsiteX4" fmla="*/ 603064 w 603063"/>
                    <a:gd name="connsiteY4" fmla="*/ 301532 h 60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063" h="603063">
                      <a:moveTo>
                        <a:pt x="603064" y="301532"/>
                      </a:moveTo>
                      <a:cubicBezTo>
                        <a:pt x="603064" y="468063"/>
                        <a:pt x="468063" y="603064"/>
                        <a:pt x="301532" y="603064"/>
                      </a:cubicBezTo>
                      <a:cubicBezTo>
                        <a:pt x="135000" y="603064"/>
                        <a:pt x="0" y="468063"/>
                        <a:pt x="0" y="301532"/>
                      </a:cubicBezTo>
                      <a:cubicBezTo>
                        <a:pt x="0" y="135000"/>
                        <a:pt x="135000" y="0"/>
                        <a:pt x="301532" y="0"/>
                      </a:cubicBezTo>
                      <a:cubicBezTo>
                        <a:pt x="468063" y="0"/>
                        <a:pt x="603064" y="135000"/>
                        <a:pt x="603064" y="301532"/>
                      </a:cubicBezTo>
                      <a:close/>
                    </a:path>
                  </a:pathLst>
                </a:custGeom>
                <a:grpFill/>
                <a:ln w="57150" cap="flat">
                  <a:solidFill>
                    <a:schemeClr val="bg1"/>
                  </a:solid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BE2A39E-0F56-4E20-AB8B-F79AA8FDB8F7}"/>
                    </a:ext>
                  </a:extLst>
                </p:cNvPr>
                <p:cNvSpPr/>
                <p:nvPr/>
              </p:nvSpPr>
              <p:spPr>
                <a:xfrm>
                  <a:off x="8086529" y="4031167"/>
                  <a:ext cx="1206127" cy="603064"/>
                </a:xfrm>
                <a:custGeom>
                  <a:avLst/>
                  <a:gdLst>
                    <a:gd name="connsiteX0" fmla="*/ 1206127 w 1206127"/>
                    <a:gd name="connsiteY0" fmla="*/ 603064 h 603063"/>
                    <a:gd name="connsiteX1" fmla="*/ 1206127 w 1206127"/>
                    <a:gd name="connsiteY1" fmla="*/ 301532 h 603063"/>
                    <a:gd name="connsiteX2" fmla="*/ 1145821 w 1206127"/>
                    <a:gd name="connsiteY2" fmla="*/ 180919 h 603063"/>
                    <a:gd name="connsiteX3" fmla="*/ 851827 w 1206127"/>
                    <a:gd name="connsiteY3" fmla="*/ 37691 h 603063"/>
                    <a:gd name="connsiteX4" fmla="*/ 603064 w 1206127"/>
                    <a:gd name="connsiteY4" fmla="*/ 0 h 603063"/>
                    <a:gd name="connsiteX5" fmla="*/ 354300 w 1206127"/>
                    <a:gd name="connsiteY5" fmla="*/ 37691 h 603063"/>
                    <a:gd name="connsiteX6" fmla="*/ 60306 w 1206127"/>
                    <a:gd name="connsiteY6" fmla="*/ 180919 h 603063"/>
                    <a:gd name="connsiteX7" fmla="*/ 0 w 1206127"/>
                    <a:gd name="connsiteY7" fmla="*/ 301532 h 603063"/>
                    <a:gd name="connsiteX8" fmla="*/ 0 w 1206127"/>
                    <a:gd name="connsiteY8" fmla="*/ 603064 h 603063"/>
                    <a:gd name="connsiteX9" fmla="*/ 1206127 w 1206127"/>
                    <a:gd name="connsiteY9" fmla="*/ 603064 h 60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127" h="603063">
                      <a:moveTo>
                        <a:pt x="1206127" y="603064"/>
                      </a:moveTo>
                      <a:lnTo>
                        <a:pt x="1206127" y="301532"/>
                      </a:lnTo>
                      <a:cubicBezTo>
                        <a:pt x="1206127" y="256302"/>
                        <a:pt x="1183513" y="211072"/>
                        <a:pt x="1145821" y="180919"/>
                      </a:cubicBezTo>
                      <a:cubicBezTo>
                        <a:pt x="1062900" y="113074"/>
                        <a:pt x="957364" y="67845"/>
                        <a:pt x="851827" y="37691"/>
                      </a:cubicBezTo>
                      <a:cubicBezTo>
                        <a:pt x="776445" y="15077"/>
                        <a:pt x="693523" y="0"/>
                        <a:pt x="603064" y="0"/>
                      </a:cubicBezTo>
                      <a:cubicBezTo>
                        <a:pt x="520142" y="0"/>
                        <a:pt x="437221" y="15077"/>
                        <a:pt x="354300" y="37691"/>
                      </a:cubicBezTo>
                      <a:cubicBezTo>
                        <a:pt x="248764" y="67845"/>
                        <a:pt x="143228" y="120613"/>
                        <a:pt x="60306" y="180919"/>
                      </a:cubicBezTo>
                      <a:cubicBezTo>
                        <a:pt x="22615" y="211072"/>
                        <a:pt x="0" y="256302"/>
                        <a:pt x="0" y="301532"/>
                      </a:cubicBezTo>
                      <a:lnTo>
                        <a:pt x="0" y="603064"/>
                      </a:lnTo>
                      <a:lnTo>
                        <a:pt x="1206127" y="603064"/>
                      </a:lnTo>
                      <a:close/>
                    </a:path>
                  </a:pathLst>
                </a:custGeom>
                <a:grpFill/>
                <a:ln w="38100" cap="flat">
                  <a:noFill/>
                  <a:prstDash val="solid"/>
                  <a:miter/>
                </a:ln>
              </p:spPr>
              <p:txBody>
                <a:bodyPr rtlCol="0" anchor="ctr"/>
                <a:lstStyle/>
                <a:p>
                  <a:endParaRPr lang="en-US"/>
                </a:p>
              </p:txBody>
            </p:sp>
          </p:grpSp>
          <p:grpSp>
            <p:nvGrpSpPr>
              <p:cNvPr id="92" name="Graphic 24" descr="User">
                <a:extLst>
                  <a:ext uri="{FF2B5EF4-FFF2-40B4-BE49-F238E27FC236}">
                    <a16:creationId xmlns:a16="http://schemas.microsoft.com/office/drawing/2014/main" id="{6BE160BA-005F-48E8-B3A6-A5131907BEB0}"/>
                  </a:ext>
                </a:extLst>
              </p:cNvPr>
              <p:cNvGrpSpPr/>
              <p:nvPr/>
            </p:nvGrpSpPr>
            <p:grpSpPr>
              <a:xfrm>
                <a:off x="9519560" y="4503988"/>
                <a:ext cx="1096479" cy="1147056"/>
                <a:chOff x="8141353" y="3418592"/>
                <a:chExt cx="1096479" cy="1147056"/>
              </a:xfrm>
              <a:grpFill/>
            </p:grpSpPr>
            <p:sp>
              <p:nvSpPr>
                <p:cNvPr id="93" name="Freeform: Shape 92">
                  <a:extLst>
                    <a:ext uri="{FF2B5EF4-FFF2-40B4-BE49-F238E27FC236}">
                      <a16:creationId xmlns:a16="http://schemas.microsoft.com/office/drawing/2014/main" id="{7ED6C9CB-8193-485E-B840-A1CA60EBDBDA}"/>
                    </a:ext>
                  </a:extLst>
                </p:cNvPr>
                <p:cNvSpPr/>
                <p:nvPr/>
              </p:nvSpPr>
              <p:spPr>
                <a:xfrm>
                  <a:off x="8388061" y="3418592"/>
                  <a:ext cx="603064" cy="603065"/>
                </a:xfrm>
                <a:custGeom>
                  <a:avLst/>
                  <a:gdLst>
                    <a:gd name="connsiteX0" fmla="*/ 603064 w 603063"/>
                    <a:gd name="connsiteY0" fmla="*/ 301532 h 603063"/>
                    <a:gd name="connsiteX1" fmla="*/ 301532 w 603063"/>
                    <a:gd name="connsiteY1" fmla="*/ 603064 h 603063"/>
                    <a:gd name="connsiteX2" fmla="*/ 0 w 603063"/>
                    <a:gd name="connsiteY2" fmla="*/ 301532 h 603063"/>
                    <a:gd name="connsiteX3" fmla="*/ 301532 w 603063"/>
                    <a:gd name="connsiteY3" fmla="*/ 0 h 603063"/>
                    <a:gd name="connsiteX4" fmla="*/ 603064 w 603063"/>
                    <a:gd name="connsiteY4" fmla="*/ 301532 h 60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063" h="603063">
                      <a:moveTo>
                        <a:pt x="603064" y="301532"/>
                      </a:moveTo>
                      <a:cubicBezTo>
                        <a:pt x="603064" y="468063"/>
                        <a:pt x="468063" y="603064"/>
                        <a:pt x="301532" y="603064"/>
                      </a:cubicBezTo>
                      <a:cubicBezTo>
                        <a:pt x="135000" y="603064"/>
                        <a:pt x="0" y="468063"/>
                        <a:pt x="0" y="301532"/>
                      </a:cubicBezTo>
                      <a:cubicBezTo>
                        <a:pt x="0" y="135000"/>
                        <a:pt x="135000" y="0"/>
                        <a:pt x="301532" y="0"/>
                      </a:cubicBezTo>
                      <a:cubicBezTo>
                        <a:pt x="468063" y="0"/>
                        <a:pt x="603064" y="135000"/>
                        <a:pt x="603064" y="301532"/>
                      </a:cubicBezTo>
                      <a:close/>
                    </a:path>
                  </a:pathLst>
                </a:custGeom>
                <a:grpFill/>
                <a:ln w="57150" cap="flat">
                  <a:solidFill>
                    <a:schemeClr val="bg1"/>
                  </a:solid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0685AB1-0EAD-4260-9CC1-2D71B455F88B}"/>
                    </a:ext>
                  </a:extLst>
                </p:cNvPr>
                <p:cNvSpPr/>
                <p:nvPr/>
              </p:nvSpPr>
              <p:spPr>
                <a:xfrm>
                  <a:off x="8141353" y="4017407"/>
                  <a:ext cx="1096479" cy="548241"/>
                </a:xfrm>
                <a:custGeom>
                  <a:avLst/>
                  <a:gdLst>
                    <a:gd name="connsiteX0" fmla="*/ 1206127 w 1206127"/>
                    <a:gd name="connsiteY0" fmla="*/ 603064 h 603063"/>
                    <a:gd name="connsiteX1" fmla="*/ 1206127 w 1206127"/>
                    <a:gd name="connsiteY1" fmla="*/ 301532 h 603063"/>
                    <a:gd name="connsiteX2" fmla="*/ 1145821 w 1206127"/>
                    <a:gd name="connsiteY2" fmla="*/ 180919 h 603063"/>
                    <a:gd name="connsiteX3" fmla="*/ 851827 w 1206127"/>
                    <a:gd name="connsiteY3" fmla="*/ 37691 h 603063"/>
                    <a:gd name="connsiteX4" fmla="*/ 603064 w 1206127"/>
                    <a:gd name="connsiteY4" fmla="*/ 0 h 603063"/>
                    <a:gd name="connsiteX5" fmla="*/ 354300 w 1206127"/>
                    <a:gd name="connsiteY5" fmla="*/ 37691 h 603063"/>
                    <a:gd name="connsiteX6" fmla="*/ 60306 w 1206127"/>
                    <a:gd name="connsiteY6" fmla="*/ 180919 h 603063"/>
                    <a:gd name="connsiteX7" fmla="*/ 0 w 1206127"/>
                    <a:gd name="connsiteY7" fmla="*/ 301532 h 603063"/>
                    <a:gd name="connsiteX8" fmla="*/ 0 w 1206127"/>
                    <a:gd name="connsiteY8" fmla="*/ 603064 h 603063"/>
                    <a:gd name="connsiteX9" fmla="*/ 1206127 w 1206127"/>
                    <a:gd name="connsiteY9" fmla="*/ 603064 h 60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127" h="603063">
                      <a:moveTo>
                        <a:pt x="1206127" y="603064"/>
                      </a:moveTo>
                      <a:lnTo>
                        <a:pt x="1206127" y="301532"/>
                      </a:lnTo>
                      <a:cubicBezTo>
                        <a:pt x="1206127" y="256302"/>
                        <a:pt x="1183513" y="211072"/>
                        <a:pt x="1145821" y="180919"/>
                      </a:cubicBezTo>
                      <a:cubicBezTo>
                        <a:pt x="1062900" y="113074"/>
                        <a:pt x="957364" y="67845"/>
                        <a:pt x="851827" y="37691"/>
                      </a:cubicBezTo>
                      <a:cubicBezTo>
                        <a:pt x="776445" y="15077"/>
                        <a:pt x="693523" y="0"/>
                        <a:pt x="603064" y="0"/>
                      </a:cubicBezTo>
                      <a:cubicBezTo>
                        <a:pt x="520142" y="0"/>
                        <a:pt x="437221" y="15077"/>
                        <a:pt x="354300" y="37691"/>
                      </a:cubicBezTo>
                      <a:cubicBezTo>
                        <a:pt x="248764" y="67845"/>
                        <a:pt x="143228" y="120613"/>
                        <a:pt x="60306" y="180919"/>
                      </a:cubicBezTo>
                      <a:cubicBezTo>
                        <a:pt x="22615" y="211072"/>
                        <a:pt x="0" y="256302"/>
                        <a:pt x="0" y="301532"/>
                      </a:cubicBezTo>
                      <a:lnTo>
                        <a:pt x="0" y="603064"/>
                      </a:lnTo>
                      <a:lnTo>
                        <a:pt x="1206127" y="603064"/>
                      </a:lnTo>
                      <a:close/>
                    </a:path>
                  </a:pathLst>
                </a:custGeom>
                <a:grpFill/>
                <a:ln w="38100" cap="flat">
                  <a:solidFill>
                    <a:schemeClr val="bg1"/>
                  </a:solidFill>
                  <a:prstDash val="solid"/>
                  <a:miter/>
                </a:ln>
              </p:spPr>
              <p:txBody>
                <a:bodyPr rtlCol="0" anchor="ctr"/>
                <a:lstStyle/>
                <a:p>
                  <a:endParaRPr lang="en-US"/>
                </a:p>
              </p:txBody>
            </p:sp>
          </p:grpSp>
        </p:grpSp>
        <p:grpSp>
          <p:nvGrpSpPr>
            <p:cNvPr id="331" name="Group 330">
              <a:extLst>
                <a:ext uri="{FF2B5EF4-FFF2-40B4-BE49-F238E27FC236}">
                  <a16:creationId xmlns:a16="http://schemas.microsoft.com/office/drawing/2014/main" id="{6D6D980A-0AB1-43FB-B05D-D2142519073C}"/>
                </a:ext>
              </a:extLst>
            </p:cNvPr>
            <p:cNvGrpSpPr/>
            <p:nvPr/>
          </p:nvGrpSpPr>
          <p:grpSpPr>
            <a:xfrm>
              <a:off x="9170130" y="1462000"/>
              <a:ext cx="2381867" cy="1515387"/>
              <a:chOff x="8839751" y="1261845"/>
              <a:chExt cx="1492842" cy="949773"/>
            </a:xfrm>
          </p:grpSpPr>
          <p:grpSp>
            <p:nvGrpSpPr>
              <p:cNvPr id="332" name="Group 331">
                <a:extLst>
                  <a:ext uri="{FF2B5EF4-FFF2-40B4-BE49-F238E27FC236}">
                    <a16:creationId xmlns:a16="http://schemas.microsoft.com/office/drawing/2014/main" id="{23D52C4F-6059-4F03-A533-2D3FD89DC090}"/>
                  </a:ext>
                </a:extLst>
              </p:cNvPr>
              <p:cNvGrpSpPr/>
              <p:nvPr/>
            </p:nvGrpSpPr>
            <p:grpSpPr>
              <a:xfrm>
                <a:off x="8839751" y="1357379"/>
                <a:ext cx="1349391" cy="854239"/>
                <a:chOff x="7840264" y="803888"/>
                <a:chExt cx="1981245" cy="1254237"/>
              </a:xfrm>
            </p:grpSpPr>
            <p:pic>
              <p:nvPicPr>
                <p:cNvPr id="334" name="Graphic 333" descr="Workflow">
                  <a:extLst>
                    <a:ext uri="{FF2B5EF4-FFF2-40B4-BE49-F238E27FC236}">
                      <a16:creationId xmlns:a16="http://schemas.microsoft.com/office/drawing/2014/main" id="{BB28BC80-C908-4903-AF7A-19EC9E66A1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3923" y="1200561"/>
                  <a:ext cx="617586" cy="617586"/>
                </a:xfrm>
                <a:prstGeom prst="rect">
                  <a:avLst/>
                </a:prstGeom>
              </p:spPr>
            </p:pic>
            <p:pic>
              <p:nvPicPr>
                <p:cNvPr id="335" name="Graphic 334" descr="Circles with arrows">
                  <a:extLst>
                    <a:ext uri="{FF2B5EF4-FFF2-40B4-BE49-F238E27FC236}">
                      <a16:creationId xmlns:a16="http://schemas.microsoft.com/office/drawing/2014/main" id="{112D2CEB-AAF4-423C-8CA7-DD683D10A5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3850" y="803888"/>
                  <a:ext cx="914400" cy="914400"/>
                </a:xfrm>
                <a:prstGeom prst="rect">
                  <a:avLst/>
                </a:prstGeom>
              </p:spPr>
            </p:pic>
            <p:grpSp>
              <p:nvGrpSpPr>
                <p:cNvPr id="336" name="Group 335">
                  <a:extLst>
                    <a:ext uri="{FF2B5EF4-FFF2-40B4-BE49-F238E27FC236}">
                      <a16:creationId xmlns:a16="http://schemas.microsoft.com/office/drawing/2014/main" id="{59B8DE96-C361-4AC5-B72F-055725AD40F7}"/>
                    </a:ext>
                  </a:extLst>
                </p:cNvPr>
                <p:cNvGrpSpPr/>
                <p:nvPr/>
              </p:nvGrpSpPr>
              <p:grpSpPr>
                <a:xfrm>
                  <a:off x="8570723" y="1790514"/>
                  <a:ext cx="1176925" cy="267611"/>
                  <a:chOff x="8570723" y="1790514"/>
                  <a:chExt cx="1176925" cy="267611"/>
                </a:xfrm>
              </p:grpSpPr>
              <p:grpSp>
                <p:nvGrpSpPr>
                  <p:cNvPr id="352" name="Group 351">
                    <a:extLst>
                      <a:ext uri="{FF2B5EF4-FFF2-40B4-BE49-F238E27FC236}">
                        <a16:creationId xmlns:a16="http://schemas.microsoft.com/office/drawing/2014/main" id="{7310E1B3-7513-4EA2-9E88-C8F2B56ABCA9}"/>
                      </a:ext>
                    </a:extLst>
                  </p:cNvPr>
                  <p:cNvGrpSpPr/>
                  <p:nvPr/>
                </p:nvGrpSpPr>
                <p:grpSpPr>
                  <a:xfrm>
                    <a:off x="8570723" y="1790514"/>
                    <a:ext cx="1176925" cy="93168"/>
                    <a:chOff x="1264999" y="1286729"/>
                    <a:chExt cx="1176925" cy="93168"/>
                  </a:xfrm>
                </p:grpSpPr>
                <p:sp>
                  <p:nvSpPr>
                    <p:cNvPr id="361" name="Rectangle 360">
                      <a:extLst>
                        <a:ext uri="{FF2B5EF4-FFF2-40B4-BE49-F238E27FC236}">
                          <a16:creationId xmlns:a16="http://schemas.microsoft.com/office/drawing/2014/main" id="{C602DED7-E499-48A2-A89F-1CA32791FFBA}"/>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a:extLst>
                        <a:ext uri="{FF2B5EF4-FFF2-40B4-BE49-F238E27FC236}">
                          <a16:creationId xmlns:a16="http://schemas.microsoft.com/office/drawing/2014/main" id="{DA48F627-6D8C-4383-84A6-DD17F60519A3}"/>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6FAB54DC-E3B9-427B-AABC-AFA0A2F1A76D}"/>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F5D3089D-47EC-4208-BFFA-7B496A85108B}"/>
                      </a:ext>
                    </a:extLst>
                  </p:cNvPr>
                  <p:cNvGrpSpPr/>
                  <p:nvPr/>
                </p:nvGrpSpPr>
                <p:grpSpPr>
                  <a:xfrm>
                    <a:off x="8570723" y="1879960"/>
                    <a:ext cx="1176925" cy="93168"/>
                    <a:chOff x="1264999" y="1286729"/>
                    <a:chExt cx="1176925" cy="93168"/>
                  </a:xfrm>
                </p:grpSpPr>
                <p:sp>
                  <p:nvSpPr>
                    <p:cNvPr id="358" name="Rectangle 357">
                      <a:extLst>
                        <a:ext uri="{FF2B5EF4-FFF2-40B4-BE49-F238E27FC236}">
                          <a16:creationId xmlns:a16="http://schemas.microsoft.com/office/drawing/2014/main" id="{8D2DAE2A-BAE3-4C12-89EB-BC735D3A03E3}"/>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3B296953-1619-4903-8D4D-5827912A4B5B}"/>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CFBFE828-DF3E-4F13-9B9B-D8DFBADC42B1}"/>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91C6DBC1-5F9D-4D9A-8FB0-766B026C3E41}"/>
                      </a:ext>
                    </a:extLst>
                  </p:cNvPr>
                  <p:cNvGrpSpPr/>
                  <p:nvPr/>
                </p:nvGrpSpPr>
                <p:grpSpPr>
                  <a:xfrm>
                    <a:off x="8570723" y="1964957"/>
                    <a:ext cx="1176925" cy="93168"/>
                    <a:chOff x="1264999" y="1286729"/>
                    <a:chExt cx="1176925" cy="93168"/>
                  </a:xfrm>
                </p:grpSpPr>
                <p:sp>
                  <p:nvSpPr>
                    <p:cNvPr id="355" name="Rectangle 354">
                      <a:extLst>
                        <a:ext uri="{FF2B5EF4-FFF2-40B4-BE49-F238E27FC236}">
                          <a16:creationId xmlns:a16="http://schemas.microsoft.com/office/drawing/2014/main" id="{7555DA27-7317-4A45-B870-D7DDCFE7F1FB}"/>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a:extLst>
                        <a:ext uri="{FF2B5EF4-FFF2-40B4-BE49-F238E27FC236}">
                          <a16:creationId xmlns:a16="http://schemas.microsoft.com/office/drawing/2014/main" id="{D07B57AA-E069-4B89-8A8D-CFA3A6E6FF8B}"/>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a:extLst>
                        <a:ext uri="{FF2B5EF4-FFF2-40B4-BE49-F238E27FC236}">
                          <a16:creationId xmlns:a16="http://schemas.microsoft.com/office/drawing/2014/main" id="{3C626FCE-D559-4F15-A384-5DD9D9B4627B}"/>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37" name="Graphic 336" descr="Bar chart">
                  <a:extLst>
                    <a:ext uri="{FF2B5EF4-FFF2-40B4-BE49-F238E27FC236}">
                      <a16:creationId xmlns:a16="http://schemas.microsoft.com/office/drawing/2014/main" id="{4E0A3F9C-E020-4D9C-BEC0-035CD26FFB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40264" y="945471"/>
                  <a:ext cx="914400" cy="914400"/>
                </a:xfrm>
                <a:prstGeom prst="rect">
                  <a:avLst/>
                </a:prstGeom>
              </p:spPr>
            </p:pic>
            <p:grpSp>
              <p:nvGrpSpPr>
                <p:cNvPr id="338" name="Group 337">
                  <a:extLst>
                    <a:ext uri="{FF2B5EF4-FFF2-40B4-BE49-F238E27FC236}">
                      <a16:creationId xmlns:a16="http://schemas.microsoft.com/office/drawing/2014/main" id="{5141A014-03C3-4590-8BCD-563B651099EB}"/>
                    </a:ext>
                  </a:extLst>
                </p:cNvPr>
                <p:cNvGrpSpPr/>
                <p:nvPr/>
              </p:nvGrpSpPr>
              <p:grpSpPr>
                <a:xfrm>
                  <a:off x="7973757" y="1790514"/>
                  <a:ext cx="1176925" cy="267611"/>
                  <a:chOff x="8570723" y="1790514"/>
                  <a:chExt cx="1176925" cy="267611"/>
                </a:xfrm>
              </p:grpSpPr>
              <p:grpSp>
                <p:nvGrpSpPr>
                  <p:cNvPr id="340" name="Group 339">
                    <a:extLst>
                      <a:ext uri="{FF2B5EF4-FFF2-40B4-BE49-F238E27FC236}">
                        <a16:creationId xmlns:a16="http://schemas.microsoft.com/office/drawing/2014/main" id="{436D3BD5-28B8-41CF-8385-A8AA7B81F567}"/>
                      </a:ext>
                    </a:extLst>
                  </p:cNvPr>
                  <p:cNvGrpSpPr/>
                  <p:nvPr/>
                </p:nvGrpSpPr>
                <p:grpSpPr>
                  <a:xfrm>
                    <a:off x="8570723" y="1790514"/>
                    <a:ext cx="1176925" cy="93168"/>
                    <a:chOff x="1264999" y="1286729"/>
                    <a:chExt cx="1176925" cy="93168"/>
                  </a:xfrm>
                </p:grpSpPr>
                <p:sp>
                  <p:nvSpPr>
                    <p:cNvPr id="349" name="Rectangle 348">
                      <a:extLst>
                        <a:ext uri="{FF2B5EF4-FFF2-40B4-BE49-F238E27FC236}">
                          <a16:creationId xmlns:a16="http://schemas.microsoft.com/office/drawing/2014/main" id="{4EBC8020-95A2-487D-AA42-FC0C2EB516DF}"/>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8689FE58-9C88-48AF-AD3E-877AAD254B5C}"/>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5AF68D9C-B0B1-4790-B1C7-1E0F3C79BB39}"/>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1" name="Group 340">
                    <a:extLst>
                      <a:ext uri="{FF2B5EF4-FFF2-40B4-BE49-F238E27FC236}">
                        <a16:creationId xmlns:a16="http://schemas.microsoft.com/office/drawing/2014/main" id="{8AFFAC03-B9E9-43DF-842F-30C3A198DCAC}"/>
                      </a:ext>
                    </a:extLst>
                  </p:cNvPr>
                  <p:cNvGrpSpPr/>
                  <p:nvPr/>
                </p:nvGrpSpPr>
                <p:grpSpPr>
                  <a:xfrm>
                    <a:off x="8570723" y="1879960"/>
                    <a:ext cx="1176925" cy="93168"/>
                    <a:chOff x="1264999" y="1286729"/>
                    <a:chExt cx="1176925" cy="93168"/>
                  </a:xfrm>
                </p:grpSpPr>
                <p:sp>
                  <p:nvSpPr>
                    <p:cNvPr id="346" name="Rectangle 345">
                      <a:extLst>
                        <a:ext uri="{FF2B5EF4-FFF2-40B4-BE49-F238E27FC236}">
                          <a16:creationId xmlns:a16="http://schemas.microsoft.com/office/drawing/2014/main" id="{993F15F2-88DD-4E89-AED0-FB551D82595A}"/>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D7446D8C-90FF-48EA-BA4A-D1131213DCC0}"/>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8E20A4F1-2C97-484E-9814-0403D26C4C4A}"/>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 name="Group 341">
                    <a:extLst>
                      <a:ext uri="{FF2B5EF4-FFF2-40B4-BE49-F238E27FC236}">
                        <a16:creationId xmlns:a16="http://schemas.microsoft.com/office/drawing/2014/main" id="{E331E682-EA48-4C84-81C6-5F2ECD5D69EC}"/>
                      </a:ext>
                    </a:extLst>
                  </p:cNvPr>
                  <p:cNvGrpSpPr/>
                  <p:nvPr/>
                </p:nvGrpSpPr>
                <p:grpSpPr>
                  <a:xfrm>
                    <a:off x="8570723" y="1964957"/>
                    <a:ext cx="1176925" cy="93168"/>
                    <a:chOff x="1264999" y="1286729"/>
                    <a:chExt cx="1176925" cy="93168"/>
                  </a:xfrm>
                </p:grpSpPr>
                <p:sp>
                  <p:nvSpPr>
                    <p:cNvPr id="343" name="Rectangle 342">
                      <a:extLst>
                        <a:ext uri="{FF2B5EF4-FFF2-40B4-BE49-F238E27FC236}">
                          <a16:creationId xmlns:a16="http://schemas.microsoft.com/office/drawing/2014/main" id="{13C78451-9096-47D7-B22E-C0E10225CB86}"/>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343">
                      <a:extLst>
                        <a:ext uri="{FF2B5EF4-FFF2-40B4-BE49-F238E27FC236}">
                          <a16:creationId xmlns:a16="http://schemas.microsoft.com/office/drawing/2014/main" id="{4C682113-FFBD-4D59-A5A9-238D39AA7498}"/>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BB8BB0CD-7762-46E4-98B6-47DF6FD209C7}"/>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39" name="Speech Bubble: Oval 338">
                  <a:extLst>
                    <a:ext uri="{FF2B5EF4-FFF2-40B4-BE49-F238E27FC236}">
                      <a16:creationId xmlns:a16="http://schemas.microsoft.com/office/drawing/2014/main" id="{4EE15285-A381-4804-8021-54E20DC5C0C5}"/>
                    </a:ext>
                  </a:extLst>
                </p:cNvPr>
                <p:cNvSpPr/>
                <p:nvPr/>
              </p:nvSpPr>
              <p:spPr>
                <a:xfrm>
                  <a:off x="8337360" y="905965"/>
                  <a:ext cx="393152" cy="187780"/>
                </a:xfrm>
                <a:prstGeom prst="wedgeEllipseCallout">
                  <a:avLst>
                    <a:gd name="adj1" fmla="val -25653"/>
                    <a:gd name="adj2" fmla="val 1053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3" name="TextBox 332">
                <a:extLst>
                  <a:ext uri="{FF2B5EF4-FFF2-40B4-BE49-F238E27FC236}">
                    <a16:creationId xmlns:a16="http://schemas.microsoft.com/office/drawing/2014/main" id="{1B09C2EA-02DE-4460-81EF-EBFE9D33D0D2}"/>
                  </a:ext>
                </a:extLst>
              </p:cNvPr>
              <p:cNvSpPr txBox="1"/>
              <p:nvPr/>
            </p:nvSpPr>
            <p:spPr>
              <a:xfrm>
                <a:off x="9793040" y="1261845"/>
                <a:ext cx="539553" cy="231480"/>
              </a:xfrm>
              <a:prstGeom prst="rect">
                <a:avLst/>
              </a:prstGeom>
              <a:noFill/>
            </p:spPr>
            <p:txBody>
              <a:bodyPr wrap="square" rtlCol="0">
                <a:spAutoFit/>
              </a:bodyPr>
              <a:lstStyle/>
              <a:p>
                <a:endParaRPr lang="en-US" dirty="0"/>
              </a:p>
            </p:txBody>
          </p:sp>
        </p:grpSp>
        <p:grpSp>
          <p:nvGrpSpPr>
            <p:cNvPr id="5" name="Group 4">
              <a:extLst>
                <a:ext uri="{FF2B5EF4-FFF2-40B4-BE49-F238E27FC236}">
                  <a16:creationId xmlns:a16="http://schemas.microsoft.com/office/drawing/2014/main" id="{8A2BF5D7-D268-48B0-96C8-CD99F5944A19}"/>
                </a:ext>
              </a:extLst>
            </p:cNvPr>
            <p:cNvGrpSpPr/>
            <p:nvPr/>
          </p:nvGrpSpPr>
          <p:grpSpPr>
            <a:xfrm>
              <a:off x="8834926" y="2319977"/>
              <a:ext cx="1094263" cy="1869690"/>
              <a:chOff x="8834926" y="2780706"/>
              <a:chExt cx="824615" cy="1408961"/>
            </a:xfrm>
          </p:grpSpPr>
          <p:sp>
            <p:nvSpPr>
              <p:cNvPr id="365" name="Freeform: Shape 364">
                <a:extLst>
                  <a:ext uri="{FF2B5EF4-FFF2-40B4-BE49-F238E27FC236}">
                    <a16:creationId xmlns:a16="http://schemas.microsoft.com/office/drawing/2014/main" id="{78912C88-EC17-4CE4-BBA1-9D330325B5F4}"/>
                  </a:ext>
                </a:extLst>
              </p:cNvPr>
              <p:cNvSpPr/>
              <p:nvPr/>
            </p:nvSpPr>
            <p:spPr>
              <a:xfrm>
                <a:off x="9000919" y="2780706"/>
                <a:ext cx="373108" cy="373108"/>
              </a:xfrm>
              <a:custGeom>
                <a:avLst/>
                <a:gdLst>
                  <a:gd name="connsiteX0" fmla="*/ 603064 w 603063"/>
                  <a:gd name="connsiteY0" fmla="*/ 301532 h 603063"/>
                  <a:gd name="connsiteX1" fmla="*/ 301532 w 603063"/>
                  <a:gd name="connsiteY1" fmla="*/ 603064 h 603063"/>
                  <a:gd name="connsiteX2" fmla="*/ 0 w 603063"/>
                  <a:gd name="connsiteY2" fmla="*/ 301532 h 603063"/>
                  <a:gd name="connsiteX3" fmla="*/ 301532 w 603063"/>
                  <a:gd name="connsiteY3" fmla="*/ 0 h 603063"/>
                  <a:gd name="connsiteX4" fmla="*/ 603064 w 603063"/>
                  <a:gd name="connsiteY4" fmla="*/ 301532 h 60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063" h="603063">
                    <a:moveTo>
                      <a:pt x="603064" y="301532"/>
                    </a:moveTo>
                    <a:cubicBezTo>
                      <a:pt x="603064" y="468063"/>
                      <a:pt x="468063" y="603064"/>
                      <a:pt x="301532" y="603064"/>
                    </a:cubicBezTo>
                    <a:cubicBezTo>
                      <a:pt x="135000" y="603064"/>
                      <a:pt x="0" y="468063"/>
                      <a:pt x="0" y="301532"/>
                    </a:cubicBezTo>
                    <a:cubicBezTo>
                      <a:pt x="0" y="135000"/>
                      <a:pt x="135000" y="0"/>
                      <a:pt x="301532" y="0"/>
                    </a:cubicBezTo>
                    <a:cubicBezTo>
                      <a:pt x="468063" y="0"/>
                      <a:pt x="603064" y="135000"/>
                      <a:pt x="603064" y="301532"/>
                    </a:cubicBezTo>
                    <a:close/>
                  </a:path>
                </a:pathLst>
              </a:custGeom>
              <a:solidFill>
                <a:srgbClr val="7F7F7F"/>
              </a:solidFill>
              <a:ln w="57150" cap="flat">
                <a:solidFill>
                  <a:schemeClr val="bg1"/>
                </a:solid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FA353905-5423-4C8C-8277-8F5E9940DAF1}"/>
                  </a:ext>
                </a:extLst>
              </p:cNvPr>
              <p:cNvSpPr/>
              <p:nvPr/>
            </p:nvSpPr>
            <p:spPr>
              <a:xfrm>
                <a:off x="9007688" y="3131992"/>
                <a:ext cx="349372" cy="233733"/>
              </a:xfrm>
              <a:custGeom>
                <a:avLst/>
                <a:gdLst>
                  <a:gd name="connsiteX0" fmla="*/ 1206127 w 1206127"/>
                  <a:gd name="connsiteY0" fmla="*/ 603064 h 603063"/>
                  <a:gd name="connsiteX1" fmla="*/ 1206127 w 1206127"/>
                  <a:gd name="connsiteY1" fmla="*/ 301532 h 603063"/>
                  <a:gd name="connsiteX2" fmla="*/ 1145821 w 1206127"/>
                  <a:gd name="connsiteY2" fmla="*/ 180919 h 603063"/>
                  <a:gd name="connsiteX3" fmla="*/ 851827 w 1206127"/>
                  <a:gd name="connsiteY3" fmla="*/ 37691 h 603063"/>
                  <a:gd name="connsiteX4" fmla="*/ 603064 w 1206127"/>
                  <a:gd name="connsiteY4" fmla="*/ 0 h 603063"/>
                  <a:gd name="connsiteX5" fmla="*/ 354300 w 1206127"/>
                  <a:gd name="connsiteY5" fmla="*/ 37691 h 603063"/>
                  <a:gd name="connsiteX6" fmla="*/ 60306 w 1206127"/>
                  <a:gd name="connsiteY6" fmla="*/ 180919 h 603063"/>
                  <a:gd name="connsiteX7" fmla="*/ 0 w 1206127"/>
                  <a:gd name="connsiteY7" fmla="*/ 301532 h 603063"/>
                  <a:gd name="connsiteX8" fmla="*/ 0 w 1206127"/>
                  <a:gd name="connsiteY8" fmla="*/ 603064 h 603063"/>
                  <a:gd name="connsiteX9" fmla="*/ 1206127 w 1206127"/>
                  <a:gd name="connsiteY9" fmla="*/ 603064 h 60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127" h="603063">
                    <a:moveTo>
                      <a:pt x="1206127" y="603064"/>
                    </a:moveTo>
                    <a:lnTo>
                      <a:pt x="1206127" y="301532"/>
                    </a:lnTo>
                    <a:cubicBezTo>
                      <a:pt x="1206127" y="256302"/>
                      <a:pt x="1183513" y="211072"/>
                      <a:pt x="1145821" y="180919"/>
                    </a:cubicBezTo>
                    <a:cubicBezTo>
                      <a:pt x="1062900" y="113074"/>
                      <a:pt x="957364" y="67845"/>
                      <a:pt x="851827" y="37691"/>
                    </a:cubicBezTo>
                    <a:cubicBezTo>
                      <a:pt x="776445" y="15077"/>
                      <a:pt x="693523" y="0"/>
                      <a:pt x="603064" y="0"/>
                    </a:cubicBezTo>
                    <a:cubicBezTo>
                      <a:pt x="520142" y="0"/>
                      <a:pt x="437221" y="15077"/>
                      <a:pt x="354300" y="37691"/>
                    </a:cubicBezTo>
                    <a:cubicBezTo>
                      <a:pt x="248764" y="67845"/>
                      <a:pt x="143228" y="120613"/>
                      <a:pt x="60306" y="180919"/>
                    </a:cubicBezTo>
                    <a:cubicBezTo>
                      <a:pt x="22615" y="211072"/>
                      <a:pt x="0" y="256302"/>
                      <a:pt x="0" y="301532"/>
                    </a:cubicBezTo>
                    <a:lnTo>
                      <a:pt x="0" y="603064"/>
                    </a:lnTo>
                    <a:lnTo>
                      <a:pt x="1206127" y="603064"/>
                    </a:lnTo>
                    <a:close/>
                  </a:path>
                </a:pathLst>
              </a:custGeom>
              <a:solidFill>
                <a:srgbClr val="7F7F7F"/>
              </a:solidFill>
              <a:ln w="38100" cap="flat">
                <a:noFill/>
                <a:prstDash val="solid"/>
                <a:miter/>
              </a:ln>
            </p:spPr>
            <p:txBody>
              <a:bodyPr rtlCol="0" anchor="ctr"/>
              <a:lstStyle/>
              <a:p>
                <a:endParaRPr lang="en-US"/>
              </a:p>
            </p:txBody>
          </p:sp>
          <p:sp>
            <p:nvSpPr>
              <p:cNvPr id="367" name="Rectangle: Rounded Corners 366">
                <a:extLst>
                  <a:ext uri="{FF2B5EF4-FFF2-40B4-BE49-F238E27FC236}">
                    <a16:creationId xmlns:a16="http://schemas.microsoft.com/office/drawing/2014/main" id="{A8D1468B-0353-42CB-9531-AA7E61BE3B25}"/>
                  </a:ext>
                </a:extLst>
              </p:cNvPr>
              <p:cNvSpPr/>
              <p:nvPr/>
            </p:nvSpPr>
            <p:spPr>
              <a:xfrm rot="2013743">
                <a:off x="8930219" y="3167707"/>
                <a:ext cx="110359" cy="388119"/>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19976147-2AD9-46EA-ACD1-E15983CF6326}"/>
                  </a:ext>
                </a:extLst>
              </p:cNvPr>
              <p:cNvSpPr/>
              <p:nvPr/>
            </p:nvSpPr>
            <p:spPr>
              <a:xfrm>
                <a:off x="9006072" y="3255014"/>
                <a:ext cx="350985" cy="46627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Rounded Corners 368">
                <a:extLst>
                  <a:ext uri="{FF2B5EF4-FFF2-40B4-BE49-F238E27FC236}">
                    <a16:creationId xmlns:a16="http://schemas.microsoft.com/office/drawing/2014/main" id="{A40F6962-CD46-44B9-BDD3-E11CFE757204}"/>
                  </a:ext>
                </a:extLst>
              </p:cNvPr>
              <p:cNvSpPr/>
              <p:nvPr/>
            </p:nvSpPr>
            <p:spPr>
              <a:xfrm>
                <a:off x="9170130" y="3363634"/>
                <a:ext cx="184212" cy="826033"/>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Rounded Corners 369">
                <a:extLst>
                  <a:ext uri="{FF2B5EF4-FFF2-40B4-BE49-F238E27FC236}">
                    <a16:creationId xmlns:a16="http://schemas.microsoft.com/office/drawing/2014/main" id="{46F28453-1673-4801-9519-9D9A5750093E}"/>
                  </a:ext>
                </a:extLst>
              </p:cNvPr>
              <p:cNvSpPr/>
              <p:nvPr/>
            </p:nvSpPr>
            <p:spPr>
              <a:xfrm flipV="1">
                <a:off x="9118027" y="3711215"/>
                <a:ext cx="73681" cy="46322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Rounded Corners 370">
                <a:extLst>
                  <a:ext uri="{FF2B5EF4-FFF2-40B4-BE49-F238E27FC236}">
                    <a16:creationId xmlns:a16="http://schemas.microsoft.com/office/drawing/2014/main" id="{B6EB22D9-5A6C-4E9F-BCCF-80E0ADCAB11C}"/>
                  </a:ext>
                </a:extLst>
              </p:cNvPr>
              <p:cNvSpPr/>
              <p:nvPr/>
            </p:nvSpPr>
            <p:spPr>
              <a:xfrm>
                <a:off x="8999863" y="3281031"/>
                <a:ext cx="152241" cy="908636"/>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Rounded Corners 371">
                <a:extLst>
                  <a:ext uri="{FF2B5EF4-FFF2-40B4-BE49-F238E27FC236}">
                    <a16:creationId xmlns:a16="http://schemas.microsoft.com/office/drawing/2014/main" id="{6736E441-3DE9-4FEF-B70B-A70A702FF226}"/>
                  </a:ext>
                </a:extLst>
              </p:cNvPr>
              <p:cNvSpPr/>
              <p:nvPr/>
            </p:nvSpPr>
            <p:spPr>
              <a:xfrm rot="7848868">
                <a:off x="8906586" y="3413026"/>
                <a:ext cx="95736" cy="239055"/>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BEACC8C4-B965-47E3-BD3F-94D5741C628E}"/>
                  </a:ext>
                </a:extLst>
              </p:cNvPr>
              <p:cNvSpPr/>
              <p:nvPr/>
            </p:nvSpPr>
            <p:spPr>
              <a:xfrm>
                <a:off x="9327356" y="3058716"/>
                <a:ext cx="332185" cy="101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Rounded Corners 373">
                <a:extLst>
                  <a:ext uri="{FF2B5EF4-FFF2-40B4-BE49-F238E27FC236}">
                    <a16:creationId xmlns:a16="http://schemas.microsoft.com/office/drawing/2014/main" id="{8A07EEE0-B835-4806-90B3-6A04AD0B8BD6}"/>
                  </a:ext>
                </a:extLst>
              </p:cNvPr>
              <p:cNvSpPr/>
              <p:nvPr/>
            </p:nvSpPr>
            <p:spPr>
              <a:xfrm rot="3641567">
                <a:off x="9382646" y="2953471"/>
                <a:ext cx="121395" cy="388119"/>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Rounded Corners 374">
                <a:extLst>
                  <a:ext uri="{FF2B5EF4-FFF2-40B4-BE49-F238E27FC236}">
                    <a16:creationId xmlns:a16="http://schemas.microsoft.com/office/drawing/2014/main" id="{A567D83B-81D6-4312-8FC0-8ACC9011EAC3}"/>
                  </a:ext>
                </a:extLst>
              </p:cNvPr>
              <p:cNvSpPr/>
              <p:nvPr/>
            </p:nvSpPr>
            <p:spPr>
              <a:xfrm rot="319220" flipV="1">
                <a:off x="9524372" y="2803420"/>
                <a:ext cx="115841" cy="307688"/>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5">
            <a:extLst>
              <a:ext uri="{FF2B5EF4-FFF2-40B4-BE49-F238E27FC236}">
                <a16:creationId xmlns:a16="http://schemas.microsoft.com/office/drawing/2014/main" id="{37CDB3B4-8638-435A-95AC-2F07A8EC4332}"/>
              </a:ext>
            </a:extLst>
          </p:cNvPr>
          <p:cNvGrpSpPr/>
          <p:nvPr/>
        </p:nvGrpSpPr>
        <p:grpSpPr>
          <a:xfrm>
            <a:off x="84354" y="2473373"/>
            <a:ext cx="3979260" cy="3303268"/>
            <a:chOff x="84354" y="2473373"/>
            <a:chExt cx="3979260" cy="3303268"/>
          </a:xfrm>
        </p:grpSpPr>
        <p:grpSp>
          <p:nvGrpSpPr>
            <p:cNvPr id="322" name="Group 321">
              <a:extLst>
                <a:ext uri="{FF2B5EF4-FFF2-40B4-BE49-F238E27FC236}">
                  <a16:creationId xmlns:a16="http://schemas.microsoft.com/office/drawing/2014/main" id="{CEE02834-EF4F-4F82-B5ED-5CDC3BAAEE63}"/>
                </a:ext>
              </a:extLst>
            </p:cNvPr>
            <p:cNvGrpSpPr/>
            <p:nvPr/>
          </p:nvGrpSpPr>
          <p:grpSpPr>
            <a:xfrm rot="11740195">
              <a:off x="3258955" y="3521817"/>
              <a:ext cx="804659" cy="1435643"/>
              <a:chOff x="215010" y="3257008"/>
              <a:chExt cx="1137771" cy="2029968"/>
            </a:xfrm>
          </p:grpSpPr>
          <p:grpSp>
            <p:nvGrpSpPr>
              <p:cNvPr id="323" name="Group 322">
                <a:extLst>
                  <a:ext uri="{FF2B5EF4-FFF2-40B4-BE49-F238E27FC236}">
                    <a16:creationId xmlns:a16="http://schemas.microsoft.com/office/drawing/2014/main" id="{5AC1F655-9C9D-4C52-A917-E06ECECEC2EF}"/>
                  </a:ext>
                </a:extLst>
              </p:cNvPr>
              <p:cNvGrpSpPr/>
              <p:nvPr/>
            </p:nvGrpSpPr>
            <p:grpSpPr>
              <a:xfrm rot="14903593">
                <a:off x="-165123" y="3769072"/>
                <a:ext cx="2029968" cy="1005840"/>
                <a:chOff x="7440986" y="5760753"/>
                <a:chExt cx="2164429" cy="1098237"/>
              </a:xfrm>
            </p:grpSpPr>
            <p:sp>
              <p:nvSpPr>
                <p:cNvPr id="325" name="Rounded Rectangle 114">
                  <a:extLst>
                    <a:ext uri="{FF2B5EF4-FFF2-40B4-BE49-F238E27FC236}">
                      <a16:creationId xmlns:a16="http://schemas.microsoft.com/office/drawing/2014/main" id="{1C08758E-E4E2-45AB-A7AC-E69789223BDE}"/>
                    </a:ext>
                  </a:extLst>
                </p:cNvPr>
                <p:cNvSpPr/>
                <p:nvPr/>
              </p:nvSpPr>
              <p:spPr>
                <a:xfrm>
                  <a:off x="7922725" y="6129434"/>
                  <a:ext cx="316919" cy="715739"/>
                </a:xfrm>
                <a:prstGeom prst="roundRect">
                  <a:avLst>
                    <a:gd name="adj" fmla="val 50000"/>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326" name="Rounded Rectangle 115">
                  <a:extLst>
                    <a:ext uri="{FF2B5EF4-FFF2-40B4-BE49-F238E27FC236}">
                      <a16:creationId xmlns:a16="http://schemas.microsoft.com/office/drawing/2014/main" id="{F4C35685-5EAE-4AFD-84A6-137BEDD691FD}"/>
                    </a:ext>
                  </a:extLst>
                </p:cNvPr>
                <p:cNvSpPr/>
                <p:nvPr/>
              </p:nvSpPr>
              <p:spPr>
                <a:xfrm>
                  <a:off x="8756502" y="6143248"/>
                  <a:ext cx="316920" cy="715742"/>
                </a:xfrm>
                <a:prstGeom prst="roundRect">
                  <a:avLst>
                    <a:gd name="adj" fmla="val 50000"/>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327" name="Oval 305">
                  <a:extLst>
                    <a:ext uri="{FF2B5EF4-FFF2-40B4-BE49-F238E27FC236}">
                      <a16:creationId xmlns:a16="http://schemas.microsoft.com/office/drawing/2014/main" id="{B02CE830-C25A-487A-8945-7989E7A43322}"/>
                    </a:ext>
                  </a:extLst>
                </p:cNvPr>
                <p:cNvSpPr/>
                <p:nvPr/>
              </p:nvSpPr>
              <p:spPr>
                <a:xfrm>
                  <a:off x="7759941" y="5864954"/>
                  <a:ext cx="1562519" cy="734264"/>
                </a:xfrm>
                <a:custGeom>
                  <a:avLst/>
                  <a:gdLst>
                    <a:gd name="connsiteX0" fmla="*/ 0 w 1399674"/>
                    <a:gd name="connsiteY0" fmla="*/ 342477 h 684953"/>
                    <a:gd name="connsiteX1" fmla="*/ 699837 w 1399674"/>
                    <a:gd name="connsiteY1" fmla="*/ 0 h 684953"/>
                    <a:gd name="connsiteX2" fmla="*/ 1399674 w 1399674"/>
                    <a:gd name="connsiteY2" fmla="*/ 342477 h 684953"/>
                    <a:gd name="connsiteX3" fmla="*/ 699837 w 1399674"/>
                    <a:gd name="connsiteY3" fmla="*/ 684954 h 684953"/>
                    <a:gd name="connsiteX4" fmla="*/ 0 w 1399674"/>
                    <a:gd name="connsiteY4" fmla="*/ 342477 h 684953"/>
                    <a:gd name="connsiteX0" fmla="*/ 0 w 1399674"/>
                    <a:gd name="connsiteY0" fmla="*/ 342477 h 552607"/>
                    <a:gd name="connsiteX1" fmla="*/ 699837 w 1399674"/>
                    <a:gd name="connsiteY1" fmla="*/ 0 h 552607"/>
                    <a:gd name="connsiteX2" fmla="*/ 1399674 w 1399674"/>
                    <a:gd name="connsiteY2" fmla="*/ 342477 h 552607"/>
                    <a:gd name="connsiteX3" fmla="*/ 699840 w 1399674"/>
                    <a:gd name="connsiteY3" fmla="*/ 552607 h 552607"/>
                    <a:gd name="connsiteX4" fmla="*/ 0 w 1399674"/>
                    <a:gd name="connsiteY4" fmla="*/ 342477 h 552607"/>
                    <a:gd name="connsiteX0" fmla="*/ 0 w 1399674"/>
                    <a:gd name="connsiteY0" fmla="*/ 342477 h 572681"/>
                    <a:gd name="connsiteX1" fmla="*/ 699837 w 1399674"/>
                    <a:gd name="connsiteY1" fmla="*/ 0 h 572681"/>
                    <a:gd name="connsiteX2" fmla="*/ 1399674 w 1399674"/>
                    <a:gd name="connsiteY2" fmla="*/ 342477 h 572681"/>
                    <a:gd name="connsiteX3" fmla="*/ 699840 w 1399674"/>
                    <a:gd name="connsiteY3" fmla="*/ 552607 h 572681"/>
                    <a:gd name="connsiteX4" fmla="*/ 0 w 1399674"/>
                    <a:gd name="connsiteY4" fmla="*/ 342477 h 572681"/>
                    <a:gd name="connsiteX0" fmla="*/ 0 w 1399674"/>
                    <a:gd name="connsiteY0" fmla="*/ 342477 h 553385"/>
                    <a:gd name="connsiteX1" fmla="*/ 699837 w 1399674"/>
                    <a:gd name="connsiteY1" fmla="*/ 0 h 553385"/>
                    <a:gd name="connsiteX2" fmla="*/ 1399674 w 1399674"/>
                    <a:gd name="connsiteY2" fmla="*/ 342477 h 553385"/>
                    <a:gd name="connsiteX3" fmla="*/ 699840 w 1399674"/>
                    <a:gd name="connsiteY3" fmla="*/ 552607 h 553385"/>
                    <a:gd name="connsiteX4" fmla="*/ 0 w 1399674"/>
                    <a:gd name="connsiteY4" fmla="*/ 342477 h 553385"/>
                    <a:gd name="connsiteX0" fmla="*/ 0 w 1399674"/>
                    <a:gd name="connsiteY0" fmla="*/ 342477 h 589342"/>
                    <a:gd name="connsiteX1" fmla="*/ 699837 w 1399674"/>
                    <a:gd name="connsiteY1" fmla="*/ 0 h 589342"/>
                    <a:gd name="connsiteX2" fmla="*/ 1399674 w 1399674"/>
                    <a:gd name="connsiteY2" fmla="*/ 342477 h 589342"/>
                    <a:gd name="connsiteX3" fmla="*/ 699843 w 1399674"/>
                    <a:gd name="connsiteY3" fmla="*/ 588702 h 589342"/>
                    <a:gd name="connsiteX4" fmla="*/ 0 w 1399674"/>
                    <a:gd name="connsiteY4" fmla="*/ 342477 h 589342"/>
                    <a:gd name="connsiteX0" fmla="*/ 0 w 1399674"/>
                    <a:gd name="connsiteY0" fmla="*/ 342477 h 589342"/>
                    <a:gd name="connsiteX1" fmla="*/ 699837 w 1399674"/>
                    <a:gd name="connsiteY1" fmla="*/ 0 h 589342"/>
                    <a:gd name="connsiteX2" fmla="*/ 1399674 w 1399674"/>
                    <a:gd name="connsiteY2" fmla="*/ 342477 h 589342"/>
                    <a:gd name="connsiteX3" fmla="*/ 699843 w 1399674"/>
                    <a:gd name="connsiteY3" fmla="*/ 588702 h 589342"/>
                    <a:gd name="connsiteX4" fmla="*/ 0 w 1399674"/>
                    <a:gd name="connsiteY4" fmla="*/ 342477 h 589342"/>
                    <a:gd name="connsiteX0" fmla="*/ 0 w 1399674"/>
                    <a:gd name="connsiteY0" fmla="*/ 342477 h 596353"/>
                    <a:gd name="connsiteX1" fmla="*/ 699837 w 1399674"/>
                    <a:gd name="connsiteY1" fmla="*/ 0 h 596353"/>
                    <a:gd name="connsiteX2" fmla="*/ 1399674 w 1399674"/>
                    <a:gd name="connsiteY2" fmla="*/ 342477 h 596353"/>
                    <a:gd name="connsiteX3" fmla="*/ 699843 w 1399674"/>
                    <a:gd name="connsiteY3" fmla="*/ 588702 h 596353"/>
                    <a:gd name="connsiteX4" fmla="*/ 0 w 1399674"/>
                    <a:gd name="connsiteY4" fmla="*/ 342477 h 596353"/>
                    <a:gd name="connsiteX0" fmla="*/ 0 w 1399674"/>
                    <a:gd name="connsiteY0" fmla="*/ 342477 h 599421"/>
                    <a:gd name="connsiteX1" fmla="*/ 699837 w 1399674"/>
                    <a:gd name="connsiteY1" fmla="*/ 0 h 599421"/>
                    <a:gd name="connsiteX2" fmla="*/ 1399674 w 1399674"/>
                    <a:gd name="connsiteY2" fmla="*/ 342477 h 599421"/>
                    <a:gd name="connsiteX3" fmla="*/ 699843 w 1399674"/>
                    <a:gd name="connsiteY3" fmla="*/ 588702 h 599421"/>
                    <a:gd name="connsiteX4" fmla="*/ 0 w 1399674"/>
                    <a:gd name="connsiteY4" fmla="*/ 342477 h 599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674" h="599421">
                      <a:moveTo>
                        <a:pt x="0" y="342477"/>
                      </a:moveTo>
                      <a:cubicBezTo>
                        <a:pt x="-1" y="244360"/>
                        <a:pt x="313328" y="0"/>
                        <a:pt x="699837" y="0"/>
                      </a:cubicBezTo>
                      <a:cubicBezTo>
                        <a:pt x="1086346" y="0"/>
                        <a:pt x="1399674" y="153332"/>
                        <a:pt x="1399674" y="342477"/>
                      </a:cubicBezTo>
                      <a:cubicBezTo>
                        <a:pt x="1399674" y="531622"/>
                        <a:pt x="1170574" y="624796"/>
                        <a:pt x="699843" y="588702"/>
                      </a:cubicBezTo>
                      <a:cubicBezTo>
                        <a:pt x="265210" y="648860"/>
                        <a:pt x="1" y="440594"/>
                        <a:pt x="0" y="342477"/>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09" name="Oval 306">
                  <a:extLst>
                    <a:ext uri="{FF2B5EF4-FFF2-40B4-BE49-F238E27FC236}">
                      <a16:creationId xmlns:a16="http://schemas.microsoft.com/office/drawing/2014/main" id="{60CAC5ED-B1E6-4264-9508-2DECA5F77739}"/>
                    </a:ext>
                  </a:extLst>
                </p:cNvPr>
                <p:cNvSpPr/>
                <p:nvPr/>
              </p:nvSpPr>
              <p:spPr>
                <a:xfrm>
                  <a:off x="7620004" y="5809505"/>
                  <a:ext cx="1828801" cy="813955"/>
                </a:xfrm>
                <a:custGeom>
                  <a:avLst/>
                  <a:gdLst>
                    <a:gd name="connsiteX0" fmla="*/ 0 w 1638203"/>
                    <a:gd name="connsiteY0" fmla="*/ 313569 h 627137"/>
                    <a:gd name="connsiteX1" fmla="*/ 819102 w 1638203"/>
                    <a:gd name="connsiteY1" fmla="*/ 0 h 627137"/>
                    <a:gd name="connsiteX2" fmla="*/ 1638204 w 1638203"/>
                    <a:gd name="connsiteY2" fmla="*/ 313569 h 627137"/>
                    <a:gd name="connsiteX3" fmla="*/ 819102 w 1638203"/>
                    <a:gd name="connsiteY3" fmla="*/ 627138 h 627137"/>
                    <a:gd name="connsiteX4" fmla="*/ 0 w 1638203"/>
                    <a:gd name="connsiteY4" fmla="*/ 313569 h 627137"/>
                    <a:gd name="connsiteX0" fmla="*/ 0 w 1638204"/>
                    <a:gd name="connsiteY0" fmla="*/ 313569 h 653540"/>
                    <a:gd name="connsiteX1" fmla="*/ 819102 w 1638204"/>
                    <a:gd name="connsiteY1" fmla="*/ 0 h 653540"/>
                    <a:gd name="connsiteX2" fmla="*/ 1638204 w 1638204"/>
                    <a:gd name="connsiteY2" fmla="*/ 313569 h 653540"/>
                    <a:gd name="connsiteX3" fmla="*/ 819102 w 1638204"/>
                    <a:gd name="connsiteY3" fmla="*/ 627138 h 653540"/>
                    <a:gd name="connsiteX4" fmla="*/ 0 w 1638204"/>
                    <a:gd name="connsiteY4" fmla="*/ 313569 h 653540"/>
                    <a:gd name="connsiteX0" fmla="*/ 0 w 1638204"/>
                    <a:gd name="connsiteY0" fmla="*/ 313569 h 653540"/>
                    <a:gd name="connsiteX1" fmla="*/ 819102 w 1638204"/>
                    <a:gd name="connsiteY1" fmla="*/ 0 h 653540"/>
                    <a:gd name="connsiteX2" fmla="*/ 1638204 w 1638204"/>
                    <a:gd name="connsiteY2" fmla="*/ 313569 h 653540"/>
                    <a:gd name="connsiteX3" fmla="*/ 819102 w 1638204"/>
                    <a:gd name="connsiteY3" fmla="*/ 627138 h 653540"/>
                    <a:gd name="connsiteX4" fmla="*/ 0 w 1638204"/>
                    <a:gd name="connsiteY4" fmla="*/ 313569 h 653540"/>
                    <a:gd name="connsiteX0" fmla="*/ 0 w 1638204"/>
                    <a:gd name="connsiteY0" fmla="*/ 313569 h 666667"/>
                    <a:gd name="connsiteX1" fmla="*/ 819102 w 1638204"/>
                    <a:gd name="connsiteY1" fmla="*/ 0 h 666667"/>
                    <a:gd name="connsiteX2" fmla="*/ 1638204 w 1638204"/>
                    <a:gd name="connsiteY2" fmla="*/ 313569 h 666667"/>
                    <a:gd name="connsiteX3" fmla="*/ 819102 w 1638204"/>
                    <a:gd name="connsiteY3" fmla="*/ 627138 h 666667"/>
                    <a:gd name="connsiteX4" fmla="*/ 0 w 1638204"/>
                    <a:gd name="connsiteY4" fmla="*/ 313569 h 666667"/>
                    <a:gd name="connsiteX0" fmla="*/ 0 w 1638204"/>
                    <a:gd name="connsiteY0" fmla="*/ 313569 h 675842"/>
                    <a:gd name="connsiteX1" fmla="*/ 819102 w 1638204"/>
                    <a:gd name="connsiteY1" fmla="*/ 0 h 675842"/>
                    <a:gd name="connsiteX2" fmla="*/ 1638204 w 1638204"/>
                    <a:gd name="connsiteY2" fmla="*/ 313569 h 675842"/>
                    <a:gd name="connsiteX3" fmla="*/ 819102 w 1638204"/>
                    <a:gd name="connsiteY3" fmla="*/ 627138 h 675842"/>
                    <a:gd name="connsiteX4" fmla="*/ 0 w 1638204"/>
                    <a:gd name="connsiteY4" fmla="*/ 313569 h 675842"/>
                    <a:gd name="connsiteX0" fmla="*/ 0 w 1638204"/>
                    <a:gd name="connsiteY0" fmla="*/ 313569 h 680525"/>
                    <a:gd name="connsiteX1" fmla="*/ 819102 w 1638204"/>
                    <a:gd name="connsiteY1" fmla="*/ 0 h 680525"/>
                    <a:gd name="connsiteX2" fmla="*/ 1638204 w 1638204"/>
                    <a:gd name="connsiteY2" fmla="*/ 313569 h 680525"/>
                    <a:gd name="connsiteX3" fmla="*/ 819102 w 1638204"/>
                    <a:gd name="connsiteY3" fmla="*/ 627138 h 680525"/>
                    <a:gd name="connsiteX4" fmla="*/ 0 w 1638204"/>
                    <a:gd name="connsiteY4" fmla="*/ 313569 h 680525"/>
                    <a:gd name="connsiteX0" fmla="*/ 0 w 1638204"/>
                    <a:gd name="connsiteY0" fmla="*/ 313569 h 680525"/>
                    <a:gd name="connsiteX1" fmla="*/ 819102 w 1638204"/>
                    <a:gd name="connsiteY1" fmla="*/ 0 h 680525"/>
                    <a:gd name="connsiteX2" fmla="*/ 1638204 w 1638204"/>
                    <a:gd name="connsiteY2" fmla="*/ 313569 h 680525"/>
                    <a:gd name="connsiteX3" fmla="*/ 819102 w 1638204"/>
                    <a:gd name="connsiteY3" fmla="*/ 627138 h 680525"/>
                    <a:gd name="connsiteX4" fmla="*/ 0 w 1638204"/>
                    <a:gd name="connsiteY4" fmla="*/ 313569 h 680525"/>
                    <a:gd name="connsiteX0" fmla="*/ 0 w 1638204"/>
                    <a:gd name="connsiteY0" fmla="*/ 313569 h 664478"/>
                    <a:gd name="connsiteX1" fmla="*/ 819102 w 1638204"/>
                    <a:gd name="connsiteY1" fmla="*/ 0 h 664478"/>
                    <a:gd name="connsiteX2" fmla="*/ 1638204 w 1638204"/>
                    <a:gd name="connsiteY2" fmla="*/ 313569 h 664478"/>
                    <a:gd name="connsiteX3" fmla="*/ 819102 w 1638204"/>
                    <a:gd name="connsiteY3" fmla="*/ 627138 h 664478"/>
                    <a:gd name="connsiteX4" fmla="*/ 0 w 1638204"/>
                    <a:gd name="connsiteY4" fmla="*/ 313569 h 664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04" h="664478">
                      <a:moveTo>
                        <a:pt x="0" y="313569"/>
                      </a:moveTo>
                      <a:cubicBezTo>
                        <a:pt x="0" y="140390"/>
                        <a:pt x="366724" y="0"/>
                        <a:pt x="819102" y="0"/>
                      </a:cubicBezTo>
                      <a:cubicBezTo>
                        <a:pt x="1271480" y="0"/>
                        <a:pt x="1638204" y="140390"/>
                        <a:pt x="1638204" y="313569"/>
                      </a:cubicBezTo>
                      <a:cubicBezTo>
                        <a:pt x="1638204" y="486748"/>
                        <a:pt x="1229785" y="765657"/>
                        <a:pt x="819102" y="627138"/>
                      </a:cubicBezTo>
                      <a:cubicBezTo>
                        <a:pt x="458349" y="745920"/>
                        <a:pt x="0" y="486748"/>
                        <a:pt x="0" y="313569"/>
                      </a:cubicBezTo>
                      <a:close/>
                    </a:path>
                  </a:pathLst>
                </a:custGeom>
                <a:solidFill>
                  <a:schemeClr val="tx1">
                    <a:lumMod val="50000"/>
                    <a:lumOff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dirty="0"/>
                </a:p>
              </p:txBody>
            </p:sp>
            <p:sp>
              <p:nvSpPr>
                <p:cNvPr id="410" name="Oval 409">
                  <a:extLst>
                    <a:ext uri="{FF2B5EF4-FFF2-40B4-BE49-F238E27FC236}">
                      <a16:creationId xmlns:a16="http://schemas.microsoft.com/office/drawing/2014/main" id="{90E3C63D-4257-4244-A641-DFB9E3C71551}"/>
                    </a:ext>
                  </a:extLst>
                </p:cNvPr>
                <p:cNvSpPr/>
                <p:nvPr/>
              </p:nvSpPr>
              <p:spPr>
                <a:xfrm>
                  <a:off x="8097756" y="5760753"/>
                  <a:ext cx="816964" cy="816965"/>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11" name="Oval 410">
                  <a:extLst>
                    <a:ext uri="{FF2B5EF4-FFF2-40B4-BE49-F238E27FC236}">
                      <a16:creationId xmlns:a16="http://schemas.microsoft.com/office/drawing/2014/main" id="{579FE7B4-CAC4-4390-827B-ACBE586FD35E}"/>
                    </a:ext>
                  </a:extLst>
                </p:cNvPr>
                <p:cNvSpPr/>
                <p:nvPr/>
              </p:nvSpPr>
              <p:spPr>
                <a:xfrm>
                  <a:off x="7440986" y="5994792"/>
                  <a:ext cx="571277" cy="435800"/>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12" name="Oval 411">
                  <a:extLst>
                    <a:ext uri="{FF2B5EF4-FFF2-40B4-BE49-F238E27FC236}">
                      <a16:creationId xmlns:a16="http://schemas.microsoft.com/office/drawing/2014/main" id="{97D4D252-6C41-4B41-BD89-C374B93E8460}"/>
                    </a:ext>
                  </a:extLst>
                </p:cNvPr>
                <p:cNvSpPr/>
                <p:nvPr/>
              </p:nvSpPr>
              <p:spPr>
                <a:xfrm>
                  <a:off x="9024602" y="5994792"/>
                  <a:ext cx="580813" cy="435800"/>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grpSp>
          <p:sp>
            <p:nvSpPr>
              <p:cNvPr id="324" name="Oval 323">
                <a:extLst>
                  <a:ext uri="{FF2B5EF4-FFF2-40B4-BE49-F238E27FC236}">
                    <a16:creationId xmlns:a16="http://schemas.microsoft.com/office/drawing/2014/main" id="{8829A0E6-E9B8-4BD1-A1E7-1F2205D6814C}"/>
                  </a:ext>
                </a:extLst>
              </p:cNvPr>
              <p:cNvSpPr/>
              <p:nvPr/>
            </p:nvSpPr>
            <p:spPr>
              <a:xfrm rot="15478413">
                <a:off x="211489" y="4296378"/>
                <a:ext cx="372298" cy="365255"/>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grpSp>
        <p:sp>
          <p:nvSpPr>
            <p:cNvPr id="413" name="Oval 412">
              <a:extLst>
                <a:ext uri="{FF2B5EF4-FFF2-40B4-BE49-F238E27FC236}">
                  <a16:creationId xmlns:a16="http://schemas.microsoft.com/office/drawing/2014/main" id="{7EAAE195-384A-4C4C-9DD2-8CF246A0837F}"/>
                </a:ext>
              </a:extLst>
            </p:cNvPr>
            <p:cNvSpPr/>
            <p:nvPr/>
          </p:nvSpPr>
          <p:spPr>
            <a:xfrm rot="15200814">
              <a:off x="262885" y="5301295"/>
              <a:ext cx="384431" cy="289100"/>
            </a:xfrm>
            <a:custGeom>
              <a:avLst/>
              <a:gdLst>
                <a:gd name="connsiteX0" fmla="*/ 0 w 384412"/>
                <a:gd name="connsiteY0" fmla="*/ 113721 h 227442"/>
                <a:gd name="connsiteX1" fmla="*/ 192206 w 384412"/>
                <a:gd name="connsiteY1" fmla="*/ 0 h 227442"/>
                <a:gd name="connsiteX2" fmla="*/ 384412 w 384412"/>
                <a:gd name="connsiteY2" fmla="*/ 113721 h 227442"/>
                <a:gd name="connsiteX3" fmla="*/ 192206 w 384412"/>
                <a:gd name="connsiteY3" fmla="*/ 227442 h 227442"/>
                <a:gd name="connsiteX4" fmla="*/ 0 w 384412"/>
                <a:gd name="connsiteY4" fmla="*/ 113721 h 227442"/>
                <a:gd name="connsiteX0" fmla="*/ 0 w 384412"/>
                <a:gd name="connsiteY0" fmla="*/ 130703 h 244424"/>
                <a:gd name="connsiteX1" fmla="*/ 190708 w 384412"/>
                <a:gd name="connsiteY1" fmla="*/ 0 h 244424"/>
                <a:gd name="connsiteX2" fmla="*/ 384412 w 384412"/>
                <a:gd name="connsiteY2" fmla="*/ 130703 h 244424"/>
                <a:gd name="connsiteX3" fmla="*/ 192206 w 384412"/>
                <a:gd name="connsiteY3" fmla="*/ 244424 h 244424"/>
                <a:gd name="connsiteX4" fmla="*/ 0 w 384412"/>
                <a:gd name="connsiteY4" fmla="*/ 130703 h 244424"/>
                <a:gd name="connsiteX0" fmla="*/ 0 w 384412"/>
                <a:gd name="connsiteY0" fmla="*/ 136194 h 249915"/>
                <a:gd name="connsiteX1" fmla="*/ 190708 w 384412"/>
                <a:gd name="connsiteY1" fmla="*/ 5491 h 249915"/>
                <a:gd name="connsiteX2" fmla="*/ 384412 w 384412"/>
                <a:gd name="connsiteY2" fmla="*/ 136194 h 249915"/>
                <a:gd name="connsiteX3" fmla="*/ 192206 w 384412"/>
                <a:gd name="connsiteY3" fmla="*/ 249915 h 249915"/>
                <a:gd name="connsiteX4" fmla="*/ 0 w 384412"/>
                <a:gd name="connsiteY4" fmla="*/ 136194 h 249915"/>
                <a:gd name="connsiteX0" fmla="*/ 0 w 384412"/>
                <a:gd name="connsiteY0" fmla="*/ 143407 h 257128"/>
                <a:gd name="connsiteX1" fmla="*/ 190708 w 384412"/>
                <a:gd name="connsiteY1" fmla="*/ 12704 h 257128"/>
                <a:gd name="connsiteX2" fmla="*/ 384412 w 384412"/>
                <a:gd name="connsiteY2" fmla="*/ 143407 h 257128"/>
                <a:gd name="connsiteX3" fmla="*/ 192206 w 384412"/>
                <a:gd name="connsiteY3" fmla="*/ 257128 h 257128"/>
                <a:gd name="connsiteX4" fmla="*/ 0 w 384412"/>
                <a:gd name="connsiteY4" fmla="*/ 143407 h 257128"/>
                <a:gd name="connsiteX0" fmla="*/ 19 w 384431"/>
                <a:gd name="connsiteY0" fmla="*/ 164587 h 278308"/>
                <a:gd name="connsiteX1" fmla="*/ 201411 w 384431"/>
                <a:gd name="connsiteY1" fmla="*/ 11154 h 278308"/>
                <a:gd name="connsiteX2" fmla="*/ 384431 w 384431"/>
                <a:gd name="connsiteY2" fmla="*/ 164587 h 278308"/>
                <a:gd name="connsiteX3" fmla="*/ 192225 w 384431"/>
                <a:gd name="connsiteY3" fmla="*/ 278308 h 278308"/>
                <a:gd name="connsiteX4" fmla="*/ 19 w 384431"/>
                <a:gd name="connsiteY4" fmla="*/ 164587 h 278308"/>
                <a:gd name="connsiteX0" fmla="*/ 19 w 384431"/>
                <a:gd name="connsiteY0" fmla="*/ 175379 h 289100"/>
                <a:gd name="connsiteX1" fmla="*/ 201411 w 384431"/>
                <a:gd name="connsiteY1" fmla="*/ 21946 h 289100"/>
                <a:gd name="connsiteX2" fmla="*/ 384431 w 384431"/>
                <a:gd name="connsiteY2" fmla="*/ 175379 h 289100"/>
                <a:gd name="connsiteX3" fmla="*/ 192225 w 384431"/>
                <a:gd name="connsiteY3" fmla="*/ 289100 h 289100"/>
                <a:gd name="connsiteX4" fmla="*/ 19 w 384431"/>
                <a:gd name="connsiteY4" fmla="*/ 175379 h 28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431" h="289100">
                  <a:moveTo>
                    <a:pt x="19" y="175379"/>
                  </a:moveTo>
                  <a:cubicBezTo>
                    <a:pt x="1550" y="130853"/>
                    <a:pt x="40281" y="104683"/>
                    <a:pt x="201411" y="21946"/>
                  </a:cubicBezTo>
                  <a:cubicBezTo>
                    <a:pt x="362541" y="-60791"/>
                    <a:pt x="384431" y="112573"/>
                    <a:pt x="384431" y="175379"/>
                  </a:cubicBezTo>
                  <a:cubicBezTo>
                    <a:pt x="384431" y="238185"/>
                    <a:pt x="298377" y="289100"/>
                    <a:pt x="192225" y="289100"/>
                  </a:cubicBezTo>
                  <a:cubicBezTo>
                    <a:pt x="86073" y="289100"/>
                    <a:pt x="-1512" y="219905"/>
                    <a:pt x="19" y="175379"/>
                  </a:cubicBezTo>
                  <a:close/>
                </a:path>
              </a:pathLst>
            </a:cu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14" name="Oval 413">
              <a:extLst>
                <a:ext uri="{FF2B5EF4-FFF2-40B4-BE49-F238E27FC236}">
                  <a16:creationId xmlns:a16="http://schemas.microsoft.com/office/drawing/2014/main" id="{069C3078-2BF4-49D1-8BB9-7124695DA2EF}"/>
                </a:ext>
              </a:extLst>
            </p:cNvPr>
            <p:cNvSpPr/>
            <p:nvPr/>
          </p:nvSpPr>
          <p:spPr>
            <a:xfrm rot="15712850">
              <a:off x="115894" y="4247248"/>
              <a:ext cx="390829" cy="293250"/>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15" name="Rounded Rectangle 90">
              <a:extLst>
                <a:ext uri="{FF2B5EF4-FFF2-40B4-BE49-F238E27FC236}">
                  <a16:creationId xmlns:a16="http://schemas.microsoft.com/office/drawing/2014/main" id="{34124F4B-CD8F-4AA7-8C9C-37B84987E74A}"/>
                </a:ext>
              </a:extLst>
            </p:cNvPr>
            <p:cNvSpPr/>
            <p:nvPr/>
          </p:nvSpPr>
          <p:spPr>
            <a:xfrm rot="15712850">
              <a:off x="553281" y="4961123"/>
              <a:ext cx="194760" cy="464646"/>
            </a:xfrm>
            <a:prstGeom prst="roundRect">
              <a:avLst>
                <a:gd name="adj" fmla="val 50000"/>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16" name="Rounded Rectangle 91">
              <a:extLst>
                <a:ext uri="{FF2B5EF4-FFF2-40B4-BE49-F238E27FC236}">
                  <a16:creationId xmlns:a16="http://schemas.microsoft.com/office/drawing/2014/main" id="{F02F7973-06F2-46BB-8B1F-A81989CACF74}"/>
                </a:ext>
              </a:extLst>
            </p:cNvPr>
            <p:cNvSpPr/>
            <p:nvPr/>
          </p:nvSpPr>
          <p:spPr>
            <a:xfrm rot="15712850">
              <a:off x="483248" y="4404388"/>
              <a:ext cx="194760" cy="464646"/>
            </a:xfrm>
            <a:prstGeom prst="roundRect">
              <a:avLst>
                <a:gd name="adj" fmla="val 50000"/>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17" name="Oval 416">
              <a:extLst>
                <a:ext uri="{FF2B5EF4-FFF2-40B4-BE49-F238E27FC236}">
                  <a16:creationId xmlns:a16="http://schemas.microsoft.com/office/drawing/2014/main" id="{DD6B1DFA-DD6B-4732-A826-5ABBCF02FE8D}"/>
                </a:ext>
              </a:extLst>
            </p:cNvPr>
            <p:cNvSpPr/>
            <p:nvPr/>
          </p:nvSpPr>
          <p:spPr>
            <a:xfrm rot="15712850">
              <a:off x="-93045" y="4620233"/>
              <a:ext cx="1051419" cy="564588"/>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18" name="Oval 417">
              <a:extLst>
                <a:ext uri="{FF2B5EF4-FFF2-40B4-BE49-F238E27FC236}">
                  <a16:creationId xmlns:a16="http://schemas.microsoft.com/office/drawing/2014/main" id="{A6FCA70E-A888-4F13-BCBF-A8D31E263C36}"/>
                </a:ext>
              </a:extLst>
            </p:cNvPr>
            <p:cNvSpPr/>
            <p:nvPr/>
          </p:nvSpPr>
          <p:spPr>
            <a:xfrm rot="15712850">
              <a:off x="-215094" y="4625613"/>
              <a:ext cx="1230599" cy="572333"/>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19" name="Oval 418">
              <a:extLst>
                <a:ext uri="{FF2B5EF4-FFF2-40B4-BE49-F238E27FC236}">
                  <a16:creationId xmlns:a16="http://schemas.microsoft.com/office/drawing/2014/main" id="{01AF012C-ACD3-4227-A228-718CBFA2398F}"/>
                </a:ext>
              </a:extLst>
            </p:cNvPr>
            <p:cNvSpPr/>
            <p:nvPr/>
          </p:nvSpPr>
          <p:spPr>
            <a:xfrm rot="15712850">
              <a:off x="84354" y="4661901"/>
              <a:ext cx="549735" cy="549735"/>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grpSp>
          <p:nvGrpSpPr>
            <p:cNvPr id="420" name="Group 419">
              <a:extLst>
                <a:ext uri="{FF2B5EF4-FFF2-40B4-BE49-F238E27FC236}">
                  <a16:creationId xmlns:a16="http://schemas.microsoft.com/office/drawing/2014/main" id="{B24FD0A1-D683-4BDE-A352-36815496496E}"/>
                </a:ext>
              </a:extLst>
            </p:cNvPr>
            <p:cNvGrpSpPr/>
            <p:nvPr/>
          </p:nvGrpSpPr>
          <p:grpSpPr>
            <a:xfrm rot="1252903">
              <a:off x="173010" y="2602858"/>
              <a:ext cx="804659" cy="1435643"/>
              <a:chOff x="215010" y="3257008"/>
              <a:chExt cx="1137771" cy="2029968"/>
            </a:xfrm>
          </p:grpSpPr>
          <p:grpSp>
            <p:nvGrpSpPr>
              <p:cNvPr id="421" name="Group 420">
                <a:extLst>
                  <a:ext uri="{FF2B5EF4-FFF2-40B4-BE49-F238E27FC236}">
                    <a16:creationId xmlns:a16="http://schemas.microsoft.com/office/drawing/2014/main" id="{B5EE5B87-907F-4DC3-8A16-25C2D8D13E5E}"/>
                  </a:ext>
                </a:extLst>
              </p:cNvPr>
              <p:cNvGrpSpPr/>
              <p:nvPr/>
            </p:nvGrpSpPr>
            <p:grpSpPr>
              <a:xfrm rot="14903593">
                <a:off x="-165123" y="3769072"/>
                <a:ext cx="2029968" cy="1005840"/>
                <a:chOff x="7440986" y="5760753"/>
                <a:chExt cx="2164429" cy="1098237"/>
              </a:xfrm>
            </p:grpSpPr>
            <p:sp>
              <p:nvSpPr>
                <p:cNvPr id="423" name="Rounded Rectangle 114">
                  <a:extLst>
                    <a:ext uri="{FF2B5EF4-FFF2-40B4-BE49-F238E27FC236}">
                      <a16:creationId xmlns:a16="http://schemas.microsoft.com/office/drawing/2014/main" id="{092C3F3C-5E4B-4B69-9ECC-027C22207EA7}"/>
                    </a:ext>
                  </a:extLst>
                </p:cNvPr>
                <p:cNvSpPr/>
                <p:nvPr/>
              </p:nvSpPr>
              <p:spPr>
                <a:xfrm>
                  <a:off x="7922725" y="6129434"/>
                  <a:ext cx="316919" cy="715739"/>
                </a:xfrm>
                <a:prstGeom prst="roundRect">
                  <a:avLst>
                    <a:gd name="adj" fmla="val 50000"/>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24" name="Rounded Rectangle 115">
                  <a:extLst>
                    <a:ext uri="{FF2B5EF4-FFF2-40B4-BE49-F238E27FC236}">
                      <a16:creationId xmlns:a16="http://schemas.microsoft.com/office/drawing/2014/main" id="{2095C261-F6BD-4180-BDA3-60F4C80177F8}"/>
                    </a:ext>
                  </a:extLst>
                </p:cNvPr>
                <p:cNvSpPr/>
                <p:nvPr/>
              </p:nvSpPr>
              <p:spPr>
                <a:xfrm>
                  <a:off x="8756502" y="6143248"/>
                  <a:ext cx="316920" cy="715742"/>
                </a:xfrm>
                <a:prstGeom prst="roundRect">
                  <a:avLst>
                    <a:gd name="adj" fmla="val 50000"/>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25" name="Oval 305">
                  <a:extLst>
                    <a:ext uri="{FF2B5EF4-FFF2-40B4-BE49-F238E27FC236}">
                      <a16:creationId xmlns:a16="http://schemas.microsoft.com/office/drawing/2014/main" id="{497439A4-03DC-403E-8821-8E5C83F3AB54}"/>
                    </a:ext>
                  </a:extLst>
                </p:cNvPr>
                <p:cNvSpPr/>
                <p:nvPr/>
              </p:nvSpPr>
              <p:spPr>
                <a:xfrm>
                  <a:off x="7759941" y="5864954"/>
                  <a:ext cx="1562519" cy="734264"/>
                </a:xfrm>
                <a:custGeom>
                  <a:avLst/>
                  <a:gdLst>
                    <a:gd name="connsiteX0" fmla="*/ 0 w 1399674"/>
                    <a:gd name="connsiteY0" fmla="*/ 342477 h 684953"/>
                    <a:gd name="connsiteX1" fmla="*/ 699837 w 1399674"/>
                    <a:gd name="connsiteY1" fmla="*/ 0 h 684953"/>
                    <a:gd name="connsiteX2" fmla="*/ 1399674 w 1399674"/>
                    <a:gd name="connsiteY2" fmla="*/ 342477 h 684953"/>
                    <a:gd name="connsiteX3" fmla="*/ 699837 w 1399674"/>
                    <a:gd name="connsiteY3" fmla="*/ 684954 h 684953"/>
                    <a:gd name="connsiteX4" fmla="*/ 0 w 1399674"/>
                    <a:gd name="connsiteY4" fmla="*/ 342477 h 684953"/>
                    <a:gd name="connsiteX0" fmla="*/ 0 w 1399674"/>
                    <a:gd name="connsiteY0" fmla="*/ 342477 h 552607"/>
                    <a:gd name="connsiteX1" fmla="*/ 699837 w 1399674"/>
                    <a:gd name="connsiteY1" fmla="*/ 0 h 552607"/>
                    <a:gd name="connsiteX2" fmla="*/ 1399674 w 1399674"/>
                    <a:gd name="connsiteY2" fmla="*/ 342477 h 552607"/>
                    <a:gd name="connsiteX3" fmla="*/ 699840 w 1399674"/>
                    <a:gd name="connsiteY3" fmla="*/ 552607 h 552607"/>
                    <a:gd name="connsiteX4" fmla="*/ 0 w 1399674"/>
                    <a:gd name="connsiteY4" fmla="*/ 342477 h 552607"/>
                    <a:gd name="connsiteX0" fmla="*/ 0 w 1399674"/>
                    <a:gd name="connsiteY0" fmla="*/ 342477 h 572681"/>
                    <a:gd name="connsiteX1" fmla="*/ 699837 w 1399674"/>
                    <a:gd name="connsiteY1" fmla="*/ 0 h 572681"/>
                    <a:gd name="connsiteX2" fmla="*/ 1399674 w 1399674"/>
                    <a:gd name="connsiteY2" fmla="*/ 342477 h 572681"/>
                    <a:gd name="connsiteX3" fmla="*/ 699840 w 1399674"/>
                    <a:gd name="connsiteY3" fmla="*/ 552607 h 572681"/>
                    <a:gd name="connsiteX4" fmla="*/ 0 w 1399674"/>
                    <a:gd name="connsiteY4" fmla="*/ 342477 h 572681"/>
                    <a:gd name="connsiteX0" fmla="*/ 0 w 1399674"/>
                    <a:gd name="connsiteY0" fmla="*/ 342477 h 553385"/>
                    <a:gd name="connsiteX1" fmla="*/ 699837 w 1399674"/>
                    <a:gd name="connsiteY1" fmla="*/ 0 h 553385"/>
                    <a:gd name="connsiteX2" fmla="*/ 1399674 w 1399674"/>
                    <a:gd name="connsiteY2" fmla="*/ 342477 h 553385"/>
                    <a:gd name="connsiteX3" fmla="*/ 699840 w 1399674"/>
                    <a:gd name="connsiteY3" fmla="*/ 552607 h 553385"/>
                    <a:gd name="connsiteX4" fmla="*/ 0 w 1399674"/>
                    <a:gd name="connsiteY4" fmla="*/ 342477 h 553385"/>
                    <a:gd name="connsiteX0" fmla="*/ 0 w 1399674"/>
                    <a:gd name="connsiteY0" fmla="*/ 342477 h 589342"/>
                    <a:gd name="connsiteX1" fmla="*/ 699837 w 1399674"/>
                    <a:gd name="connsiteY1" fmla="*/ 0 h 589342"/>
                    <a:gd name="connsiteX2" fmla="*/ 1399674 w 1399674"/>
                    <a:gd name="connsiteY2" fmla="*/ 342477 h 589342"/>
                    <a:gd name="connsiteX3" fmla="*/ 699843 w 1399674"/>
                    <a:gd name="connsiteY3" fmla="*/ 588702 h 589342"/>
                    <a:gd name="connsiteX4" fmla="*/ 0 w 1399674"/>
                    <a:gd name="connsiteY4" fmla="*/ 342477 h 589342"/>
                    <a:gd name="connsiteX0" fmla="*/ 0 w 1399674"/>
                    <a:gd name="connsiteY0" fmla="*/ 342477 h 589342"/>
                    <a:gd name="connsiteX1" fmla="*/ 699837 w 1399674"/>
                    <a:gd name="connsiteY1" fmla="*/ 0 h 589342"/>
                    <a:gd name="connsiteX2" fmla="*/ 1399674 w 1399674"/>
                    <a:gd name="connsiteY2" fmla="*/ 342477 h 589342"/>
                    <a:gd name="connsiteX3" fmla="*/ 699843 w 1399674"/>
                    <a:gd name="connsiteY3" fmla="*/ 588702 h 589342"/>
                    <a:gd name="connsiteX4" fmla="*/ 0 w 1399674"/>
                    <a:gd name="connsiteY4" fmla="*/ 342477 h 589342"/>
                    <a:gd name="connsiteX0" fmla="*/ 0 w 1399674"/>
                    <a:gd name="connsiteY0" fmla="*/ 342477 h 596353"/>
                    <a:gd name="connsiteX1" fmla="*/ 699837 w 1399674"/>
                    <a:gd name="connsiteY1" fmla="*/ 0 h 596353"/>
                    <a:gd name="connsiteX2" fmla="*/ 1399674 w 1399674"/>
                    <a:gd name="connsiteY2" fmla="*/ 342477 h 596353"/>
                    <a:gd name="connsiteX3" fmla="*/ 699843 w 1399674"/>
                    <a:gd name="connsiteY3" fmla="*/ 588702 h 596353"/>
                    <a:gd name="connsiteX4" fmla="*/ 0 w 1399674"/>
                    <a:gd name="connsiteY4" fmla="*/ 342477 h 596353"/>
                    <a:gd name="connsiteX0" fmla="*/ 0 w 1399674"/>
                    <a:gd name="connsiteY0" fmla="*/ 342477 h 599421"/>
                    <a:gd name="connsiteX1" fmla="*/ 699837 w 1399674"/>
                    <a:gd name="connsiteY1" fmla="*/ 0 h 599421"/>
                    <a:gd name="connsiteX2" fmla="*/ 1399674 w 1399674"/>
                    <a:gd name="connsiteY2" fmla="*/ 342477 h 599421"/>
                    <a:gd name="connsiteX3" fmla="*/ 699843 w 1399674"/>
                    <a:gd name="connsiteY3" fmla="*/ 588702 h 599421"/>
                    <a:gd name="connsiteX4" fmla="*/ 0 w 1399674"/>
                    <a:gd name="connsiteY4" fmla="*/ 342477 h 599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674" h="599421">
                      <a:moveTo>
                        <a:pt x="0" y="342477"/>
                      </a:moveTo>
                      <a:cubicBezTo>
                        <a:pt x="-1" y="244360"/>
                        <a:pt x="313328" y="0"/>
                        <a:pt x="699837" y="0"/>
                      </a:cubicBezTo>
                      <a:cubicBezTo>
                        <a:pt x="1086346" y="0"/>
                        <a:pt x="1399674" y="153332"/>
                        <a:pt x="1399674" y="342477"/>
                      </a:cubicBezTo>
                      <a:cubicBezTo>
                        <a:pt x="1399674" y="531622"/>
                        <a:pt x="1170574" y="624796"/>
                        <a:pt x="699843" y="588702"/>
                      </a:cubicBezTo>
                      <a:cubicBezTo>
                        <a:pt x="265210" y="648860"/>
                        <a:pt x="1" y="440594"/>
                        <a:pt x="0" y="342477"/>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26" name="Oval 306">
                  <a:extLst>
                    <a:ext uri="{FF2B5EF4-FFF2-40B4-BE49-F238E27FC236}">
                      <a16:creationId xmlns:a16="http://schemas.microsoft.com/office/drawing/2014/main" id="{A31C1C19-C1C9-4C9B-8C97-883C2D78D4D8}"/>
                    </a:ext>
                  </a:extLst>
                </p:cNvPr>
                <p:cNvSpPr/>
                <p:nvPr/>
              </p:nvSpPr>
              <p:spPr>
                <a:xfrm>
                  <a:off x="7620004" y="5809505"/>
                  <a:ext cx="1828801" cy="813955"/>
                </a:xfrm>
                <a:custGeom>
                  <a:avLst/>
                  <a:gdLst>
                    <a:gd name="connsiteX0" fmla="*/ 0 w 1638203"/>
                    <a:gd name="connsiteY0" fmla="*/ 313569 h 627137"/>
                    <a:gd name="connsiteX1" fmla="*/ 819102 w 1638203"/>
                    <a:gd name="connsiteY1" fmla="*/ 0 h 627137"/>
                    <a:gd name="connsiteX2" fmla="*/ 1638204 w 1638203"/>
                    <a:gd name="connsiteY2" fmla="*/ 313569 h 627137"/>
                    <a:gd name="connsiteX3" fmla="*/ 819102 w 1638203"/>
                    <a:gd name="connsiteY3" fmla="*/ 627138 h 627137"/>
                    <a:gd name="connsiteX4" fmla="*/ 0 w 1638203"/>
                    <a:gd name="connsiteY4" fmla="*/ 313569 h 627137"/>
                    <a:gd name="connsiteX0" fmla="*/ 0 w 1638204"/>
                    <a:gd name="connsiteY0" fmla="*/ 313569 h 653540"/>
                    <a:gd name="connsiteX1" fmla="*/ 819102 w 1638204"/>
                    <a:gd name="connsiteY1" fmla="*/ 0 h 653540"/>
                    <a:gd name="connsiteX2" fmla="*/ 1638204 w 1638204"/>
                    <a:gd name="connsiteY2" fmla="*/ 313569 h 653540"/>
                    <a:gd name="connsiteX3" fmla="*/ 819102 w 1638204"/>
                    <a:gd name="connsiteY3" fmla="*/ 627138 h 653540"/>
                    <a:gd name="connsiteX4" fmla="*/ 0 w 1638204"/>
                    <a:gd name="connsiteY4" fmla="*/ 313569 h 653540"/>
                    <a:gd name="connsiteX0" fmla="*/ 0 w 1638204"/>
                    <a:gd name="connsiteY0" fmla="*/ 313569 h 653540"/>
                    <a:gd name="connsiteX1" fmla="*/ 819102 w 1638204"/>
                    <a:gd name="connsiteY1" fmla="*/ 0 h 653540"/>
                    <a:gd name="connsiteX2" fmla="*/ 1638204 w 1638204"/>
                    <a:gd name="connsiteY2" fmla="*/ 313569 h 653540"/>
                    <a:gd name="connsiteX3" fmla="*/ 819102 w 1638204"/>
                    <a:gd name="connsiteY3" fmla="*/ 627138 h 653540"/>
                    <a:gd name="connsiteX4" fmla="*/ 0 w 1638204"/>
                    <a:gd name="connsiteY4" fmla="*/ 313569 h 653540"/>
                    <a:gd name="connsiteX0" fmla="*/ 0 w 1638204"/>
                    <a:gd name="connsiteY0" fmla="*/ 313569 h 666667"/>
                    <a:gd name="connsiteX1" fmla="*/ 819102 w 1638204"/>
                    <a:gd name="connsiteY1" fmla="*/ 0 h 666667"/>
                    <a:gd name="connsiteX2" fmla="*/ 1638204 w 1638204"/>
                    <a:gd name="connsiteY2" fmla="*/ 313569 h 666667"/>
                    <a:gd name="connsiteX3" fmla="*/ 819102 w 1638204"/>
                    <a:gd name="connsiteY3" fmla="*/ 627138 h 666667"/>
                    <a:gd name="connsiteX4" fmla="*/ 0 w 1638204"/>
                    <a:gd name="connsiteY4" fmla="*/ 313569 h 666667"/>
                    <a:gd name="connsiteX0" fmla="*/ 0 w 1638204"/>
                    <a:gd name="connsiteY0" fmla="*/ 313569 h 675842"/>
                    <a:gd name="connsiteX1" fmla="*/ 819102 w 1638204"/>
                    <a:gd name="connsiteY1" fmla="*/ 0 h 675842"/>
                    <a:gd name="connsiteX2" fmla="*/ 1638204 w 1638204"/>
                    <a:gd name="connsiteY2" fmla="*/ 313569 h 675842"/>
                    <a:gd name="connsiteX3" fmla="*/ 819102 w 1638204"/>
                    <a:gd name="connsiteY3" fmla="*/ 627138 h 675842"/>
                    <a:gd name="connsiteX4" fmla="*/ 0 w 1638204"/>
                    <a:gd name="connsiteY4" fmla="*/ 313569 h 675842"/>
                    <a:gd name="connsiteX0" fmla="*/ 0 w 1638204"/>
                    <a:gd name="connsiteY0" fmla="*/ 313569 h 680525"/>
                    <a:gd name="connsiteX1" fmla="*/ 819102 w 1638204"/>
                    <a:gd name="connsiteY1" fmla="*/ 0 h 680525"/>
                    <a:gd name="connsiteX2" fmla="*/ 1638204 w 1638204"/>
                    <a:gd name="connsiteY2" fmla="*/ 313569 h 680525"/>
                    <a:gd name="connsiteX3" fmla="*/ 819102 w 1638204"/>
                    <a:gd name="connsiteY3" fmla="*/ 627138 h 680525"/>
                    <a:gd name="connsiteX4" fmla="*/ 0 w 1638204"/>
                    <a:gd name="connsiteY4" fmla="*/ 313569 h 680525"/>
                    <a:gd name="connsiteX0" fmla="*/ 0 w 1638204"/>
                    <a:gd name="connsiteY0" fmla="*/ 313569 h 680525"/>
                    <a:gd name="connsiteX1" fmla="*/ 819102 w 1638204"/>
                    <a:gd name="connsiteY1" fmla="*/ 0 h 680525"/>
                    <a:gd name="connsiteX2" fmla="*/ 1638204 w 1638204"/>
                    <a:gd name="connsiteY2" fmla="*/ 313569 h 680525"/>
                    <a:gd name="connsiteX3" fmla="*/ 819102 w 1638204"/>
                    <a:gd name="connsiteY3" fmla="*/ 627138 h 680525"/>
                    <a:gd name="connsiteX4" fmla="*/ 0 w 1638204"/>
                    <a:gd name="connsiteY4" fmla="*/ 313569 h 680525"/>
                    <a:gd name="connsiteX0" fmla="*/ 0 w 1638204"/>
                    <a:gd name="connsiteY0" fmla="*/ 313569 h 664478"/>
                    <a:gd name="connsiteX1" fmla="*/ 819102 w 1638204"/>
                    <a:gd name="connsiteY1" fmla="*/ 0 h 664478"/>
                    <a:gd name="connsiteX2" fmla="*/ 1638204 w 1638204"/>
                    <a:gd name="connsiteY2" fmla="*/ 313569 h 664478"/>
                    <a:gd name="connsiteX3" fmla="*/ 819102 w 1638204"/>
                    <a:gd name="connsiteY3" fmla="*/ 627138 h 664478"/>
                    <a:gd name="connsiteX4" fmla="*/ 0 w 1638204"/>
                    <a:gd name="connsiteY4" fmla="*/ 313569 h 664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04" h="664478">
                      <a:moveTo>
                        <a:pt x="0" y="313569"/>
                      </a:moveTo>
                      <a:cubicBezTo>
                        <a:pt x="0" y="140390"/>
                        <a:pt x="366724" y="0"/>
                        <a:pt x="819102" y="0"/>
                      </a:cubicBezTo>
                      <a:cubicBezTo>
                        <a:pt x="1271480" y="0"/>
                        <a:pt x="1638204" y="140390"/>
                        <a:pt x="1638204" y="313569"/>
                      </a:cubicBezTo>
                      <a:cubicBezTo>
                        <a:pt x="1638204" y="486748"/>
                        <a:pt x="1229785" y="765657"/>
                        <a:pt x="819102" y="627138"/>
                      </a:cubicBezTo>
                      <a:cubicBezTo>
                        <a:pt x="458349" y="745920"/>
                        <a:pt x="0" y="486748"/>
                        <a:pt x="0" y="313569"/>
                      </a:cubicBezTo>
                      <a:close/>
                    </a:path>
                  </a:pathLst>
                </a:custGeom>
                <a:solidFill>
                  <a:schemeClr val="tx1">
                    <a:lumMod val="50000"/>
                    <a:lumOff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dirty="0"/>
                </a:p>
              </p:txBody>
            </p:sp>
            <p:sp>
              <p:nvSpPr>
                <p:cNvPr id="427" name="Oval 426">
                  <a:extLst>
                    <a:ext uri="{FF2B5EF4-FFF2-40B4-BE49-F238E27FC236}">
                      <a16:creationId xmlns:a16="http://schemas.microsoft.com/office/drawing/2014/main" id="{154667A4-DC0D-471E-AE2C-F5EA57115496}"/>
                    </a:ext>
                  </a:extLst>
                </p:cNvPr>
                <p:cNvSpPr/>
                <p:nvPr/>
              </p:nvSpPr>
              <p:spPr>
                <a:xfrm>
                  <a:off x="8097756" y="5760753"/>
                  <a:ext cx="816964" cy="816965"/>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28" name="Oval 427">
                  <a:extLst>
                    <a:ext uri="{FF2B5EF4-FFF2-40B4-BE49-F238E27FC236}">
                      <a16:creationId xmlns:a16="http://schemas.microsoft.com/office/drawing/2014/main" id="{49AA9C00-477F-43B3-A0AD-E495E5B7E7F3}"/>
                    </a:ext>
                  </a:extLst>
                </p:cNvPr>
                <p:cNvSpPr/>
                <p:nvPr/>
              </p:nvSpPr>
              <p:spPr>
                <a:xfrm>
                  <a:off x="7440986" y="5994792"/>
                  <a:ext cx="571277" cy="435800"/>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429" name="Oval 428">
                  <a:extLst>
                    <a:ext uri="{FF2B5EF4-FFF2-40B4-BE49-F238E27FC236}">
                      <a16:creationId xmlns:a16="http://schemas.microsoft.com/office/drawing/2014/main" id="{7DF2EDDF-793A-4C3E-8FE2-9816895A1822}"/>
                    </a:ext>
                  </a:extLst>
                </p:cNvPr>
                <p:cNvSpPr/>
                <p:nvPr/>
              </p:nvSpPr>
              <p:spPr>
                <a:xfrm>
                  <a:off x="9024602" y="5994792"/>
                  <a:ext cx="580813" cy="435800"/>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grpSp>
          <p:sp>
            <p:nvSpPr>
              <p:cNvPr id="422" name="Oval 421">
                <a:extLst>
                  <a:ext uri="{FF2B5EF4-FFF2-40B4-BE49-F238E27FC236}">
                    <a16:creationId xmlns:a16="http://schemas.microsoft.com/office/drawing/2014/main" id="{8B930791-C3C2-4B00-AE61-B6FDFE0CE00E}"/>
                  </a:ext>
                </a:extLst>
              </p:cNvPr>
              <p:cNvSpPr/>
              <p:nvPr/>
            </p:nvSpPr>
            <p:spPr>
              <a:xfrm rot="15478413">
                <a:off x="211489" y="4296378"/>
                <a:ext cx="372298" cy="365255"/>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grpSp>
        <p:sp>
          <p:nvSpPr>
            <p:cNvPr id="438" name="Rectangle 437">
              <a:extLst>
                <a:ext uri="{FF2B5EF4-FFF2-40B4-BE49-F238E27FC236}">
                  <a16:creationId xmlns:a16="http://schemas.microsoft.com/office/drawing/2014/main" id="{2C7C2C87-E618-4DAE-B236-28C966AAC0A0}"/>
                </a:ext>
              </a:extLst>
            </p:cNvPr>
            <p:cNvSpPr/>
            <p:nvPr/>
          </p:nvSpPr>
          <p:spPr>
            <a:xfrm>
              <a:off x="818640" y="2473373"/>
              <a:ext cx="2596667" cy="33032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9" name="Group 438">
              <a:extLst>
                <a:ext uri="{FF2B5EF4-FFF2-40B4-BE49-F238E27FC236}">
                  <a16:creationId xmlns:a16="http://schemas.microsoft.com/office/drawing/2014/main" id="{F603BD3D-45C9-4E18-A2EE-08324F4D0B29}"/>
                </a:ext>
              </a:extLst>
            </p:cNvPr>
            <p:cNvGrpSpPr/>
            <p:nvPr/>
          </p:nvGrpSpPr>
          <p:grpSpPr>
            <a:xfrm rot="6001356">
              <a:off x="680040" y="4524667"/>
              <a:ext cx="1431292" cy="897512"/>
              <a:chOff x="2397098" y="2627379"/>
              <a:chExt cx="1833393" cy="1149655"/>
            </a:xfrm>
          </p:grpSpPr>
          <p:grpSp>
            <p:nvGrpSpPr>
              <p:cNvPr id="440" name="Group 439">
                <a:extLst>
                  <a:ext uri="{FF2B5EF4-FFF2-40B4-BE49-F238E27FC236}">
                    <a16:creationId xmlns:a16="http://schemas.microsoft.com/office/drawing/2014/main" id="{C676F37F-3F7D-4601-8482-823E72DFFA45}"/>
                  </a:ext>
                </a:extLst>
              </p:cNvPr>
              <p:cNvGrpSpPr/>
              <p:nvPr/>
            </p:nvGrpSpPr>
            <p:grpSpPr>
              <a:xfrm>
                <a:off x="2397098" y="2657750"/>
                <a:ext cx="1695345" cy="1119284"/>
                <a:chOff x="5929085" y="1373410"/>
                <a:chExt cx="4020457" cy="1841503"/>
              </a:xfrm>
              <a:solidFill>
                <a:srgbClr val="DAE3F3"/>
              </a:solidFill>
            </p:grpSpPr>
            <p:sp>
              <p:nvSpPr>
                <p:cNvPr id="474" name="Rectangle: Folded Corner 473">
                  <a:extLst>
                    <a:ext uri="{FF2B5EF4-FFF2-40B4-BE49-F238E27FC236}">
                      <a16:creationId xmlns:a16="http://schemas.microsoft.com/office/drawing/2014/main" id="{5A4D75E1-68EE-43F7-8BD8-388DEED806E1}"/>
                    </a:ext>
                  </a:extLst>
                </p:cNvPr>
                <p:cNvSpPr/>
                <p:nvPr/>
              </p:nvSpPr>
              <p:spPr>
                <a:xfrm flipH="1" flipV="1">
                  <a:off x="5929085" y="1373410"/>
                  <a:ext cx="4020457" cy="1841503"/>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dirty="0"/>
                </a:p>
              </p:txBody>
            </p:sp>
            <p:sp>
              <p:nvSpPr>
                <p:cNvPr id="475" name="TextBox 474">
                  <a:extLst>
                    <a:ext uri="{FF2B5EF4-FFF2-40B4-BE49-F238E27FC236}">
                      <a16:creationId xmlns:a16="http://schemas.microsoft.com/office/drawing/2014/main" id="{BD8C1F49-F718-48EA-99A0-20B0722FF1AE}"/>
                    </a:ext>
                  </a:extLst>
                </p:cNvPr>
                <p:cNvSpPr txBox="1"/>
                <p:nvPr/>
              </p:nvSpPr>
              <p:spPr>
                <a:xfrm>
                  <a:off x="6409753" y="1570184"/>
                  <a:ext cx="3202782" cy="509431"/>
                </a:xfrm>
                <a:prstGeom prst="rect">
                  <a:avLst/>
                </a:prstGeom>
                <a:solidFill>
                  <a:schemeClr val="bg1"/>
                </a:solidFill>
                <a:ln>
                  <a:noFill/>
                </a:ln>
              </p:spPr>
              <p:txBody>
                <a:bodyPr wrap="square" rtlCol="0">
                  <a:spAutoFit/>
                </a:bodyPr>
                <a:lstStyle/>
                <a:p>
                  <a:pPr algn="ctr"/>
                  <a:endParaRPr lang="en-US" sz="1412" dirty="0"/>
                </a:p>
              </p:txBody>
            </p:sp>
          </p:grpSp>
          <p:grpSp>
            <p:nvGrpSpPr>
              <p:cNvPr id="441" name="Group 440">
                <a:extLst>
                  <a:ext uri="{FF2B5EF4-FFF2-40B4-BE49-F238E27FC236}">
                    <a16:creationId xmlns:a16="http://schemas.microsoft.com/office/drawing/2014/main" id="{E561D4CA-CBAF-4006-9FFF-76A60C10860E}"/>
                  </a:ext>
                </a:extLst>
              </p:cNvPr>
              <p:cNvGrpSpPr/>
              <p:nvPr/>
            </p:nvGrpSpPr>
            <p:grpSpPr>
              <a:xfrm>
                <a:off x="2519385" y="2627379"/>
                <a:ext cx="1711106" cy="1088637"/>
                <a:chOff x="8839751" y="1261845"/>
                <a:chExt cx="1492842" cy="949773"/>
              </a:xfrm>
            </p:grpSpPr>
            <p:grpSp>
              <p:nvGrpSpPr>
                <p:cNvPr id="442" name="Group 441">
                  <a:extLst>
                    <a:ext uri="{FF2B5EF4-FFF2-40B4-BE49-F238E27FC236}">
                      <a16:creationId xmlns:a16="http://schemas.microsoft.com/office/drawing/2014/main" id="{706115BB-165F-419C-A117-28B76A198349}"/>
                    </a:ext>
                  </a:extLst>
                </p:cNvPr>
                <p:cNvGrpSpPr/>
                <p:nvPr/>
              </p:nvGrpSpPr>
              <p:grpSpPr>
                <a:xfrm>
                  <a:off x="8839751" y="1357379"/>
                  <a:ext cx="1349391" cy="854239"/>
                  <a:chOff x="7840264" y="803888"/>
                  <a:chExt cx="1981245" cy="1254237"/>
                </a:xfrm>
              </p:grpSpPr>
              <p:pic>
                <p:nvPicPr>
                  <p:cNvPr id="444" name="Graphic 443" descr="Workflow">
                    <a:extLst>
                      <a:ext uri="{FF2B5EF4-FFF2-40B4-BE49-F238E27FC236}">
                        <a16:creationId xmlns:a16="http://schemas.microsoft.com/office/drawing/2014/main" id="{DCD8AB63-8438-4B90-949A-CEC7AE1A54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3923" y="1200561"/>
                    <a:ext cx="617586" cy="617586"/>
                  </a:xfrm>
                  <a:prstGeom prst="rect">
                    <a:avLst/>
                  </a:prstGeom>
                </p:spPr>
              </p:pic>
              <p:pic>
                <p:nvPicPr>
                  <p:cNvPr id="445" name="Graphic 444" descr="Circles with arrows">
                    <a:extLst>
                      <a:ext uri="{FF2B5EF4-FFF2-40B4-BE49-F238E27FC236}">
                        <a16:creationId xmlns:a16="http://schemas.microsoft.com/office/drawing/2014/main" id="{386778E2-CD58-4A52-98DB-AB0F773D36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3850" y="803888"/>
                    <a:ext cx="914400" cy="914400"/>
                  </a:xfrm>
                  <a:prstGeom prst="rect">
                    <a:avLst/>
                  </a:prstGeom>
                </p:spPr>
              </p:pic>
              <p:grpSp>
                <p:nvGrpSpPr>
                  <p:cNvPr id="446" name="Group 445">
                    <a:extLst>
                      <a:ext uri="{FF2B5EF4-FFF2-40B4-BE49-F238E27FC236}">
                        <a16:creationId xmlns:a16="http://schemas.microsoft.com/office/drawing/2014/main" id="{0D123D73-3909-4246-8A16-E173D829DC15}"/>
                      </a:ext>
                    </a:extLst>
                  </p:cNvPr>
                  <p:cNvGrpSpPr/>
                  <p:nvPr/>
                </p:nvGrpSpPr>
                <p:grpSpPr>
                  <a:xfrm>
                    <a:off x="8570723" y="1790514"/>
                    <a:ext cx="1176925" cy="267611"/>
                    <a:chOff x="8570723" y="1790514"/>
                    <a:chExt cx="1176925" cy="267611"/>
                  </a:xfrm>
                </p:grpSpPr>
                <p:grpSp>
                  <p:nvGrpSpPr>
                    <p:cNvPr id="462" name="Group 461">
                      <a:extLst>
                        <a:ext uri="{FF2B5EF4-FFF2-40B4-BE49-F238E27FC236}">
                          <a16:creationId xmlns:a16="http://schemas.microsoft.com/office/drawing/2014/main" id="{A02C8198-DDE1-4DE3-B8FC-833DF1A4B19C}"/>
                        </a:ext>
                      </a:extLst>
                    </p:cNvPr>
                    <p:cNvGrpSpPr/>
                    <p:nvPr/>
                  </p:nvGrpSpPr>
                  <p:grpSpPr>
                    <a:xfrm>
                      <a:off x="8570723" y="1790514"/>
                      <a:ext cx="1176925" cy="93168"/>
                      <a:chOff x="1264999" y="1286729"/>
                      <a:chExt cx="1176925" cy="93168"/>
                    </a:xfrm>
                  </p:grpSpPr>
                  <p:sp>
                    <p:nvSpPr>
                      <p:cNvPr id="471" name="Rectangle 470">
                        <a:extLst>
                          <a:ext uri="{FF2B5EF4-FFF2-40B4-BE49-F238E27FC236}">
                            <a16:creationId xmlns:a16="http://schemas.microsoft.com/office/drawing/2014/main" id="{2157F552-54F7-4A9A-8A76-33549753BA5C}"/>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974B6FC4-163A-4E53-AEE1-DE8D35D131ED}"/>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B4527127-9638-4BBA-AC31-F4750A573A3F}"/>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3" name="Group 462">
                      <a:extLst>
                        <a:ext uri="{FF2B5EF4-FFF2-40B4-BE49-F238E27FC236}">
                          <a16:creationId xmlns:a16="http://schemas.microsoft.com/office/drawing/2014/main" id="{FC8176B9-0163-440E-9C3D-499F2C693952}"/>
                        </a:ext>
                      </a:extLst>
                    </p:cNvPr>
                    <p:cNvGrpSpPr/>
                    <p:nvPr/>
                  </p:nvGrpSpPr>
                  <p:grpSpPr>
                    <a:xfrm>
                      <a:off x="8570723" y="1879960"/>
                      <a:ext cx="1176925" cy="93168"/>
                      <a:chOff x="1264999" y="1286729"/>
                      <a:chExt cx="1176925" cy="93168"/>
                    </a:xfrm>
                  </p:grpSpPr>
                  <p:sp>
                    <p:nvSpPr>
                      <p:cNvPr id="468" name="Rectangle 467">
                        <a:extLst>
                          <a:ext uri="{FF2B5EF4-FFF2-40B4-BE49-F238E27FC236}">
                            <a16:creationId xmlns:a16="http://schemas.microsoft.com/office/drawing/2014/main" id="{42EAA874-FE66-4D69-97C4-22C48E4B25A7}"/>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a:extLst>
                          <a:ext uri="{FF2B5EF4-FFF2-40B4-BE49-F238E27FC236}">
                            <a16:creationId xmlns:a16="http://schemas.microsoft.com/office/drawing/2014/main" id="{4B125FEF-D7ED-4425-80B3-05B41E5D771C}"/>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469">
                        <a:extLst>
                          <a:ext uri="{FF2B5EF4-FFF2-40B4-BE49-F238E27FC236}">
                            <a16:creationId xmlns:a16="http://schemas.microsoft.com/office/drawing/2014/main" id="{43384240-A2E2-4D7F-9EBC-BF8590630973}"/>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4" name="Group 463">
                      <a:extLst>
                        <a:ext uri="{FF2B5EF4-FFF2-40B4-BE49-F238E27FC236}">
                          <a16:creationId xmlns:a16="http://schemas.microsoft.com/office/drawing/2014/main" id="{5C9C989C-ADB5-4094-9C78-92CD88CE4221}"/>
                        </a:ext>
                      </a:extLst>
                    </p:cNvPr>
                    <p:cNvGrpSpPr/>
                    <p:nvPr/>
                  </p:nvGrpSpPr>
                  <p:grpSpPr>
                    <a:xfrm>
                      <a:off x="8570723" y="1964957"/>
                      <a:ext cx="1176925" cy="93168"/>
                      <a:chOff x="1264999" y="1286729"/>
                      <a:chExt cx="1176925" cy="93168"/>
                    </a:xfrm>
                  </p:grpSpPr>
                  <p:sp>
                    <p:nvSpPr>
                      <p:cNvPr id="465" name="Rectangle 464">
                        <a:extLst>
                          <a:ext uri="{FF2B5EF4-FFF2-40B4-BE49-F238E27FC236}">
                            <a16:creationId xmlns:a16="http://schemas.microsoft.com/office/drawing/2014/main" id="{0A258375-5B8E-480D-B30B-D7D551836DD8}"/>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B810463B-078F-4721-901E-020C3B74005B}"/>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A13B7C65-5709-48B5-8F15-BDA0D3C6B997}"/>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47" name="Graphic 446" descr="Bar chart">
                    <a:extLst>
                      <a:ext uri="{FF2B5EF4-FFF2-40B4-BE49-F238E27FC236}">
                        <a16:creationId xmlns:a16="http://schemas.microsoft.com/office/drawing/2014/main" id="{208DAADB-665E-4225-9FE5-D399CB92CE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40264" y="945471"/>
                    <a:ext cx="914400" cy="914400"/>
                  </a:xfrm>
                  <a:prstGeom prst="rect">
                    <a:avLst/>
                  </a:prstGeom>
                </p:spPr>
              </p:pic>
              <p:grpSp>
                <p:nvGrpSpPr>
                  <p:cNvPr id="448" name="Group 447">
                    <a:extLst>
                      <a:ext uri="{FF2B5EF4-FFF2-40B4-BE49-F238E27FC236}">
                        <a16:creationId xmlns:a16="http://schemas.microsoft.com/office/drawing/2014/main" id="{931DD2DB-3F44-499A-875B-8F197ED6FFED}"/>
                      </a:ext>
                    </a:extLst>
                  </p:cNvPr>
                  <p:cNvGrpSpPr/>
                  <p:nvPr/>
                </p:nvGrpSpPr>
                <p:grpSpPr>
                  <a:xfrm>
                    <a:off x="7973757" y="1790514"/>
                    <a:ext cx="1176925" cy="267611"/>
                    <a:chOff x="8570723" y="1790514"/>
                    <a:chExt cx="1176925" cy="267611"/>
                  </a:xfrm>
                </p:grpSpPr>
                <p:grpSp>
                  <p:nvGrpSpPr>
                    <p:cNvPr id="450" name="Group 449">
                      <a:extLst>
                        <a:ext uri="{FF2B5EF4-FFF2-40B4-BE49-F238E27FC236}">
                          <a16:creationId xmlns:a16="http://schemas.microsoft.com/office/drawing/2014/main" id="{D2F77DBE-35F4-4315-8925-D008D2955E53}"/>
                        </a:ext>
                      </a:extLst>
                    </p:cNvPr>
                    <p:cNvGrpSpPr/>
                    <p:nvPr/>
                  </p:nvGrpSpPr>
                  <p:grpSpPr>
                    <a:xfrm>
                      <a:off x="8570723" y="1790514"/>
                      <a:ext cx="1176925" cy="93168"/>
                      <a:chOff x="1264999" y="1286729"/>
                      <a:chExt cx="1176925" cy="93168"/>
                    </a:xfrm>
                  </p:grpSpPr>
                  <p:sp>
                    <p:nvSpPr>
                      <p:cNvPr id="459" name="Rectangle 458">
                        <a:extLst>
                          <a:ext uri="{FF2B5EF4-FFF2-40B4-BE49-F238E27FC236}">
                            <a16:creationId xmlns:a16="http://schemas.microsoft.com/office/drawing/2014/main" id="{17674010-E6E4-4F12-BAFD-06DCF7634766}"/>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a:extLst>
                          <a:ext uri="{FF2B5EF4-FFF2-40B4-BE49-F238E27FC236}">
                            <a16:creationId xmlns:a16="http://schemas.microsoft.com/office/drawing/2014/main" id="{FDDBCDA7-87FC-4F95-A047-1D023A29578C}"/>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a:extLst>
                          <a:ext uri="{FF2B5EF4-FFF2-40B4-BE49-F238E27FC236}">
                            <a16:creationId xmlns:a16="http://schemas.microsoft.com/office/drawing/2014/main" id="{7848E309-C0FC-4011-9AA2-DEBE0CB030C3}"/>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1" name="Group 450">
                      <a:extLst>
                        <a:ext uri="{FF2B5EF4-FFF2-40B4-BE49-F238E27FC236}">
                          <a16:creationId xmlns:a16="http://schemas.microsoft.com/office/drawing/2014/main" id="{704D7198-0593-4B9F-9A82-B0569ADF1B8B}"/>
                        </a:ext>
                      </a:extLst>
                    </p:cNvPr>
                    <p:cNvGrpSpPr/>
                    <p:nvPr/>
                  </p:nvGrpSpPr>
                  <p:grpSpPr>
                    <a:xfrm>
                      <a:off x="8570723" y="1879960"/>
                      <a:ext cx="1176925" cy="93168"/>
                      <a:chOff x="1264999" y="1286729"/>
                      <a:chExt cx="1176925" cy="93168"/>
                    </a:xfrm>
                  </p:grpSpPr>
                  <p:sp>
                    <p:nvSpPr>
                      <p:cNvPr id="456" name="Rectangle 455">
                        <a:extLst>
                          <a:ext uri="{FF2B5EF4-FFF2-40B4-BE49-F238E27FC236}">
                            <a16:creationId xmlns:a16="http://schemas.microsoft.com/office/drawing/2014/main" id="{E6D9E9EB-55BC-4BF2-A371-ADD0F9C11690}"/>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E155CF16-4303-4BB8-9DC5-FEA7957BEFC9}"/>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a:extLst>
                          <a:ext uri="{FF2B5EF4-FFF2-40B4-BE49-F238E27FC236}">
                            <a16:creationId xmlns:a16="http://schemas.microsoft.com/office/drawing/2014/main" id="{5D2C35F2-D48E-408B-B71E-015A38B27706}"/>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2" name="Group 451">
                      <a:extLst>
                        <a:ext uri="{FF2B5EF4-FFF2-40B4-BE49-F238E27FC236}">
                          <a16:creationId xmlns:a16="http://schemas.microsoft.com/office/drawing/2014/main" id="{10643431-9D3B-40DE-BD0A-F863697A92F6}"/>
                        </a:ext>
                      </a:extLst>
                    </p:cNvPr>
                    <p:cNvGrpSpPr/>
                    <p:nvPr/>
                  </p:nvGrpSpPr>
                  <p:grpSpPr>
                    <a:xfrm>
                      <a:off x="8570723" y="1964957"/>
                      <a:ext cx="1176925" cy="93168"/>
                      <a:chOff x="1264999" y="1286729"/>
                      <a:chExt cx="1176925" cy="93168"/>
                    </a:xfrm>
                  </p:grpSpPr>
                  <p:sp>
                    <p:nvSpPr>
                      <p:cNvPr id="453" name="Rectangle 452">
                        <a:extLst>
                          <a:ext uri="{FF2B5EF4-FFF2-40B4-BE49-F238E27FC236}">
                            <a16:creationId xmlns:a16="http://schemas.microsoft.com/office/drawing/2014/main" id="{6AF390C7-3C57-46F5-8736-71F954A7688F}"/>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4" name="Rectangle 453">
                        <a:extLst>
                          <a:ext uri="{FF2B5EF4-FFF2-40B4-BE49-F238E27FC236}">
                            <a16:creationId xmlns:a16="http://schemas.microsoft.com/office/drawing/2014/main" id="{43BD1701-0249-40BD-AC71-9CC9CD67A9E6}"/>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B62544BE-1840-4D92-B4A7-28C7E3B74891}"/>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9" name="Speech Bubble: Oval 448">
                    <a:extLst>
                      <a:ext uri="{FF2B5EF4-FFF2-40B4-BE49-F238E27FC236}">
                        <a16:creationId xmlns:a16="http://schemas.microsoft.com/office/drawing/2014/main" id="{AE41BF0E-011D-4315-8BA9-C29328D754C7}"/>
                      </a:ext>
                    </a:extLst>
                  </p:cNvPr>
                  <p:cNvSpPr/>
                  <p:nvPr/>
                </p:nvSpPr>
                <p:spPr>
                  <a:xfrm>
                    <a:off x="8337360" y="905965"/>
                    <a:ext cx="393152" cy="187780"/>
                  </a:xfrm>
                  <a:prstGeom prst="wedgeEllipseCallout">
                    <a:avLst>
                      <a:gd name="adj1" fmla="val -25653"/>
                      <a:gd name="adj2" fmla="val 1053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3" name="TextBox 442">
                  <a:extLst>
                    <a:ext uri="{FF2B5EF4-FFF2-40B4-BE49-F238E27FC236}">
                      <a16:creationId xmlns:a16="http://schemas.microsoft.com/office/drawing/2014/main" id="{FCCFA491-E6F6-473B-8DD1-937B93E66B78}"/>
                    </a:ext>
                  </a:extLst>
                </p:cNvPr>
                <p:cNvSpPr txBox="1"/>
                <p:nvPr/>
              </p:nvSpPr>
              <p:spPr>
                <a:xfrm>
                  <a:off x="9793040" y="1261845"/>
                  <a:ext cx="539553" cy="322221"/>
                </a:xfrm>
                <a:prstGeom prst="rect">
                  <a:avLst/>
                </a:prstGeom>
                <a:noFill/>
              </p:spPr>
              <p:txBody>
                <a:bodyPr wrap="square" rtlCol="0">
                  <a:spAutoFit/>
                </a:bodyPr>
                <a:lstStyle/>
                <a:p>
                  <a:endParaRPr lang="en-US" dirty="0"/>
                </a:p>
              </p:txBody>
            </p:sp>
          </p:grpSp>
        </p:grpSp>
        <p:grpSp>
          <p:nvGrpSpPr>
            <p:cNvPr id="476" name="Group 475">
              <a:extLst>
                <a:ext uri="{FF2B5EF4-FFF2-40B4-BE49-F238E27FC236}">
                  <a16:creationId xmlns:a16="http://schemas.microsoft.com/office/drawing/2014/main" id="{91DEBE5F-E20E-457E-B1DA-811542F1A72B}"/>
                </a:ext>
              </a:extLst>
            </p:cNvPr>
            <p:cNvGrpSpPr/>
            <p:nvPr/>
          </p:nvGrpSpPr>
          <p:grpSpPr>
            <a:xfrm rot="16435492">
              <a:off x="2013630" y="3644353"/>
              <a:ext cx="1431289" cy="897510"/>
              <a:chOff x="2397098" y="2627379"/>
              <a:chExt cx="1833393" cy="1149655"/>
            </a:xfrm>
          </p:grpSpPr>
          <p:grpSp>
            <p:nvGrpSpPr>
              <p:cNvPr id="477" name="Group 476">
                <a:extLst>
                  <a:ext uri="{FF2B5EF4-FFF2-40B4-BE49-F238E27FC236}">
                    <a16:creationId xmlns:a16="http://schemas.microsoft.com/office/drawing/2014/main" id="{40A87887-CEF2-475F-B2DF-26FBF52BA55D}"/>
                  </a:ext>
                </a:extLst>
              </p:cNvPr>
              <p:cNvGrpSpPr/>
              <p:nvPr/>
            </p:nvGrpSpPr>
            <p:grpSpPr>
              <a:xfrm>
                <a:off x="2397098" y="2657750"/>
                <a:ext cx="1695345" cy="1119284"/>
                <a:chOff x="5929085" y="1373410"/>
                <a:chExt cx="4020457" cy="1841503"/>
              </a:xfrm>
              <a:solidFill>
                <a:srgbClr val="DAE3F3"/>
              </a:solidFill>
            </p:grpSpPr>
            <p:sp>
              <p:nvSpPr>
                <p:cNvPr id="612" name="Rectangle: Folded Corner 611">
                  <a:extLst>
                    <a:ext uri="{FF2B5EF4-FFF2-40B4-BE49-F238E27FC236}">
                      <a16:creationId xmlns:a16="http://schemas.microsoft.com/office/drawing/2014/main" id="{7E94EACA-EA01-424E-8C60-C3C7CD48C3FE}"/>
                    </a:ext>
                  </a:extLst>
                </p:cNvPr>
                <p:cNvSpPr/>
                <p:nvPr/>
              </p:nvSpPr>
              <p:spPr>
                <a:xfrm flipH="1" flipV="1">
                  <a:off x="5929085" y="1373410"/>
                  <a:ext cx="4020457" cy="1841503"/>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dirty="0"/>
                </a:p>
              </p:txBody>
            </p:sp>
            <p:sp>
              <p:nvSpPr>
                <p:cNvPr id="613" name="TextBox 612">
                  <a:extLst>
                    <a:ext uri="{FF2B5EF4-FFF2-40B4-BE49-F238E27FC236}">
                      <a16:creationId xmlns:a16="http://schemas.microsoft.com/office/drawing/2014/main" id="{B099CC86-0148-4D50-9984-1ADA579F46CB}"/>
                    </a:ext>
                  </a:extLst>
                </p:cNvPr>
                <p:cNvSpPr txBox="1"/>
                <p:nvPr/>
              </p:nvSpPr>
              <p:spPr>
                <a:xfrm>
                  <a:off x="6409753" y="1570184"/>
                  <a:ext cx="3202782" cy="509431"/>
                </a:xfrm>
                <a:prstGeom prst="rect">
                  <a:avLst/>
                </a:prstGeom>
                <a:solidFill>
                  <a:schemeClr val="bg1"/>
                </a:solidFill>
                <a:ln>
                  <a:noFill/>
                </a:ln>
              </p:spPr>
              <p:txBody>
                <a:bodyPr wrap="square" rtlCol="0">
                  <a:spAutoFit/>
                </a:bodyPr>
                <a:lstStyle/>
                <a:p>
                  <a:pPr algn="ctr"/>
                  <a:endParaRPr lang="en-US" sz="1412" dirty="0"/>
                </a:p>
              </p:txBody>
            </p:sp>
          </p:grpSp>
          <p:grpSp>
            <p:nvGrpSpPr>
              <p:cNvPr id="478" name="Group 477">
                <a:extLst>
                  <a:ext uri="{FF2B5EF4-FFF2-40B4-BE49-F238E27FC236}">
                    <a16:creationId xmlns:a16="http://schemas.microsoft.com/office/drawing/2014/main" id="{804970D6-24B8-4782-8124-F27CFAD4EEC5}"/>
                  </a:ext>
                </a:extLst>
              </p:cNvPr>
              <p:cNvGrpSpPr/>
              <p:nvPr/>
            </p:nvGrpSpPr>
            <p:grpSpPr>
              <a:xfrm>
                <a:off x="2519385" y="2627379"/>
                <a:ext cx="1711106" cy="1088637"/>
                <a:chOff x="8839751" y="1261845"/>
                <a:chExt cx="1492842" cy="949773"/>
              </a:xfrm>
            </p:grpSpPr>
            <p:grpSp>
              <p:nvGrpSpPr>
                <p:cNvPr id="479" name="Group 478">
                  <a:extLst>
                    <a:ext uri="{FF2B5EF4-FFF2-40B4-BE49-F238E27FC236}">
                      <a16:creationId xmlns:a16="http://schemas.microsoft.com/office/drawing/2014/main" id="{47FAB7CA-148F-44CC-B899-B40AB7632150}"/>
                    </a:ext>
                  </a:extLst>
                </p:cNvPr>
                <p:cNvGrpSpPr/>
                <p:nvPr/>
              </p:nvGrpSpPr>
              <p:grpSpPr>
                <a:xfrm>
                  <a:off x="8839751" y="1357379"/>
                  <a:ext cx="1349391" cy="854239"/>
                  <a:chOff x="7840264" y="803888"/>
                  <a:chExt cx="1981245" cy="1254237"/>
                </a:xfrm>
              </p:grpSpPr>
              <p:pic>
                <p:nvPicPr>
                  <p:cNvPr id="481" name="Graphic 480" descr="Workflow">
                    <a:extLst>
                      <a:ext uri="{FF2B5EF4-FFF2-40B4-BE49-F238E27FC236}">
                        <a16:creationId xmlns:a16="http://schemas.microsoft.com/office/drawing/2014/main" id="{0EA2BBD5-B400-47C7-A829-3F18C58236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3923" y="1200561"/>
                    <a:ext cx="617586" cy="617586"/>
                  </a:xfrm>
                  <a:prstGeom prst="rect">
                    <a:avLst/>
                  </a:prstGeom>
                </p:spPr>
              </p:pic>
              <p:pic>
                <p:nvPicPr>
                  <p:cNvPr id="482" name="Graphic 481" descr="Circles with arrows">
                    <a:extLst>
                      <a:ext uri="{FF2B5EF4-FFF2-40B4-BE49-F238E27FC236}">
                        <a16:creationId xmlns:a16="http://schemas.microsoft.com/office/drawing/2014/main" id="{66B48E2F-386D-45D6-8912-03B1556CE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3850" y="803888"/>
                    <a:ext cx="914400" cy="914400"/>
                  </a:xfrm>
                  <a:prstGeom prst="rect">
                    <a:avLst/>
                  </a:prstGeom>
                </p:spPr>
              </p:pic>
              <p:grpSp>
                <p:nvGrpSpPr>
                  <p:cNvPr id="483" name="Group 482">
                    <a:extLst>
                      <a:ext uri="{FF2B5EF4-FFF2-40B4-BE49-F238E27FC236}">
                        <a16:creationId xmlns:a16="http://schemas.microsoft.com/office/drawing/2014/main" id="{1BB2C4DA-1CD8-4099-9256-A29E30C5740B}"/>
                      </a:ext>
                    </a:extLst>
                  </p:cNvPr>
                  <p:cNvGrpSpPr/>
                  <p:nvPr/>
                </p:nvGrpSpPr>
                <p:grpSpPr>
                  <a:xfrm>
                    <a:off x="8570723" y="1790514"/>
                    <a:ext cx="1176925" cy="267611"/>
                    <a:chOff x="8570723" y="1790514"/>
                    <a:chExt cx="1176925" cy="267611"/>
                  </a:xfrm>
                </p:grpSpPr>
                <p:grpSp>
                  <p:nvGrpSpPr>
                    <p:cNvPr id="499" name="Group 498">
                      <a:extLst>
                        <a:ext uri="{FF2B5EF4-FFF2-40B4-BE49-F238E27FC236}">
                          <a16:creationId xmlns:a16="http://schemas.microsoft.com/office/drawing/2014/main" id="{D4E2CB81-AAD7-41C4-B3AC-387188D51810}"/>
                        </a:ext>
                      </a:extLst>
                    </p:cNvPr>
                    <p:cNvGrpSpPr/>
                    <p:nvPr/>
                  </p:nvGrpSpPr>
                  <p:grpSpPr>
                    <a:xfrm>
                      <a:off x="8570723" y="1790514"/>
                      <a:ext cx="1176925" cy="93168"/>
                      <a:chOff x="1264999" y="1286729"/>
                      <a:chExt cx="1176925" cy="93168"/>
                    </a:xfrm>
                  </p:grpSpPr>
                  <p:sp>
                    <p:nvSpPr>
                      <p:cNvPr id="609" name="Rectangle 608">
                        <a:extLst>
                          <a:ext uri="{FF2B5EF4-FFF2-40B4-BE49-F238E27FC236}">
                            <a16:creationId xmlns:a16="http://schemas.microsoft.com/office/drawing/2014/main" id="{DE236880-E672-4D60-91FA-96F359225B2B}"/>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D6837D65-C907-4170-801D-0E7540E99CA4}"/>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a:extLst>
                          <a:ext uri="{FF2B5EF4-FFF2-40B4-BE49-F238E27FC236}">
                            <a16:creationId xmlns:a16="http://schemas.microsoft.com/office/drawing/2014/main" id="{8E207D77-02B4-40F0-B4A6-1F27DF0CDA1A}"/>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0" name="Group 499">
                      <a:extLst>
                        <a:ext uri="{FF2B5EF4-FFF2-40B4-BE49-F238E27FC236}">
                          <a16:creationId xmlns:a16="http://schemas.microsoft.com/office/drawing/2014/main" id="{C204D523-F7B8-4235-A538-02720E21BA11}"/>
                        </a:ext>
                      </a:extLst>
                    </p:cNvPr>
                    <p:cNvGrpSpPr/>
                    <p:nvPr/>
                  </p:nvGrpSpPr>
                  <p:grpSpPr>
                    <a:xfrm>
                      <a:off x="8570723" y="1879960"/>
                      <a:ext cx="1176925" cy="93168"/>
                      <a:chOff x="1264999" y="1286729"/>
                      <a:chExt cx="1176925" cy="93168"/>
                    </a:xfrm>
                  </p:grpSpPr>
                  <p:sp>
                    <p:nvSpPr>
                      <p:cNvPr id="606" name="Rectangle 605">
                        <a:extLst>
                          <a:ext uri="{FF2B5EF4-FFF2-40B4-BE49-F238E27FC236}">
                            <a16:creationId xmlns:a16="http://schemas.microsoft.com/office/drawing/2014/main" id="{8C72C197-316E-4A0F-8D50-6ED82B660F58}"/>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a:extLst>
                          <a:ext uri="{FF2B5EF4-FFF2-40B4-BE49-F238E27FC236}">
                            <a16:creationId xmlns:a16="http://schemas.microsoft.com/office/drawing/2014/main" id="{4B83C947-F76C-4B4A-A55F-2C2AE5F04A24}"/>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607">
                        <a:extLst>
                          <a:ext uri="{FF2B5EF4-FFF2-40B4-BE49-F238E27FC236}">
                            <a16:creationId xmlns:a16="http://schemas.microsoft.com/office/drawing/2014/main" id="{DFC02112-EA90-4B34-83EE-7A6066B6DBC7}"/>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2" name="Group 561">
                      <a:extLst>
                        <a:ext uri="{FF2B5EF4-FFF2-40B4-BE49-F238E27FC236}">
                          <a16:creationId xmlns:a16="http://schemas.microsoft.com/office/drawing/2014/main" id="{FE151C84-79A9-4CF1-A01B-675F0D26B686}"/>
                        </a:ext>
                      </a:extLst>
                    </p:cNvPr>
                    <p:cNvGrpSpPr/>
                    <p:nvPr/>
                  </p:nvGrpSpPr>
                  <p:grpSpPr>
                    <a:xfrm>
                      <a:off x="8570723" y="1964957"/>
                      <a:ext cx="1176925" cy="93168"/>
                      <a:chOff x="1264999" y="1286729"/>
                      <a:chExt cx="1176925" cy="93168"/>
                    </a:xfrm>
                  </p:grpSpPr>
                  <p:sp>
                    <p:nvSpPr>
                      <p:cNvPr id="603" name="Rectangle 602">
                        <a:extLst>
                          <a:ext uri="{FF2B5EF4-FFF2-40B4-BE49-F238E27FC236}">
                            <a16:creationId xmlns:a16="http://schemas.microsoft.com/office/drawing/2014/main" id="{FA387C72-FBD9-402B-8E1F-0428F5D77AA5}"/>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603">
                        <a:extLst>
                          <a:ext uri="{FF2B5EF4-FFF2-40B4-BE49-F238E27FC236}">
                            <a16:creationId xmlns:a16="http://schemas.microsoft.com/office/drawing/2014/main" id="{288E7324-FFD1-487C-9638-727D04795A94}"/>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a:extLst>
                          <a:ext uri="{FF2B5EF4-FFF2-40B4-BE49-F238E27FC236}">
                            <a16:creationId xmlns:a16="http://schemas.microsoft.com/office/drawing/2014/main" id="{9DD4411D-FA85-4A96-BF31-23761621E460}"/>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84" name="Graphic 483" descr="Bar chart">
                    <a:extLst>
                      <a:ext uri="{FF2B5EF4-FFF2-40B4-BE49-F238E27FC236}">
                        <a16:creationId xmlns:a16="http://schemas.microsoft.com/office/drawing/2014/main" id="{E474676B-A0C0-4532-82F8-7DD85840AD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40264" y="945471"/>
                    <a:ext cx="914400" cy="914400"/>
                  </a:xfrm>
                  <a:prstGeom prst="rect">
                    <a:avLst/>
                  </a:prstGeom>
                </p:spPr>
              </p:pic>
              <p:grpSp>
                <p:nvGrpSpPr>
                  <p:cNvPr id="485" name="Group 484">
                    <a:extLst>
                      <a:ext uri="{FF2B5EF4-FFF2-40B4-BE49-F238E27FC236}">
                        <a16:creationId xmlns:a16="http://schemas.microsoft.com/office/drawing/2014/main" id="{0E615EB0-43CD-4045-BB85-80ADDEB267E5}"/>
                      </a:ext>
                    </a:extLst>
                  </p:cNvPr>
                  <p:cNvGrpSpPr/>
                  <p:nvPr/>
                </p:nvGrpSpPr>
                <p:grpSpPr>
                  <a:xfrm>
                    <a:off x="7973757" y="1790514"/>
                    <a:ext cx="1176925" cy="267611"/>
                    <a:chOff x="8570723" y="1790514"/>
                    <a:chExt cx="1176925" cy="267611"/>
                  </a:xfrm>
                </p:grpSpPr>
                <p:grpSp>
                  <p:nvGrpSpPr>
                    <p:cNvPr id="487" name="Group 486">
                      <a:extLst>
                        <a:ext uri="{FF2B5EF4-FFF2-40B4-BE49-F238E27FC236}">
                          <a16:creationId xmlns:a16="http://schemas.microsoft.com/office/drawing/2014/main" id="{4C0967E7-9F63-4A8C-92E8-9FD47259D6FF}"/>
                        </a:ext>
                      </a:extLst>
                    </p:cNvPr>
                    <p:cNvGrpSpPr/>
                    <p:nvPr/>
                  </p:nvGrpSpPr>
                  <p:grpSpPr>
                    <a:xfrm>
                      <a:off x="8570723" y="1790514"/>
                      <a:ext cx="1176925" cy="93168"/>
                      <a:chOff x="1264999" y="1286729"/>
                      <a:chExt cx="1176925" cy="93168"/>
                    </a:xfrm>
                  </p:grpSpPr>
                  <p:sp>
                    <p:nvSpPr>
                      <p:cNvPr id="496" name="Rectangle 495">
                        <a:extLst>
                          <a:ext uri="{FF2B5EF4-FFF2-40B4-BE49-F238E27FC236}">
                            <a16:creationId xmlns:a16="http://schemas.microsoft.com/office/drawing/2014/main" id="{E834EB45-690E-4E03-998B-749D8959452D}"/>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836C2006-F90B-4287-B67D-4E0FEFA60630}"/>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a:extLst>
                          <a:ext uri="{FF2B5EF4-FFF2-40B4-BE49-F238E27FC236}">
                            <a16:creationId xmlns:a16="http://schemas.microsoft.com/office/drawing/2014/main" id="{F19BA431-A997-463E-934F-81374EDFD808}"/>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8" name="Group 487">
                      <a:extLst>
                        <a:ext uri="{FF2B5EF4-FFF2-40B4-BE49-F238E27FC236}">
                          <a16:creationId xmlns:a16="http://schemas.microsoft.com/office/drawing/2014/main" id="{65B56B65-5674-4CAC-9A25-4FEDD277B4E8}"/>
                        </a:ext>
                      </a:extLst>
                    </p:cNvPr>
                    <p:cNvGrpSpPr/>
                    <p:nvPr/>
                  </p:nvGrpSpPr>
                  <p:grpSpPr>
                    <a:xfrm>
                      <a:off x="8570723" y="1879960"/>
                      <a:ext cx="1176925" cy="93168"/>
                      <a:chOff x="1264999" y="1286729"/>
                      <a:chExt cx="1176925" cy="93168"/>
                    </a:xfrm>
                  </p:grpSpPr>
                  <p:sp>
                    <p:nvSpPr>
                      <p:cNvPr id="493" name="Rectangle 492">
                        <a:extLst>
                          <a:ext uri="{FF2B5EF4-FFF2-40B4-BE49-F238E27FC236}">
                            <a16:creationId xmlns:a16="http://schemas.microsoft.com/office/drawing/2014/main" id="{D893E1B7-6C87-4AFC-BE52-9C50B8DC89CC}"/>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9B4F7D91-C7A0-4801-AF83-2653DAEFCB01}"/>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17B5F41B-5740-466E-8D83-50B0799158A4}"/>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9" name="Group 488">
                      <a:extLst>
                        <a:ext uri="{FF2B5EF4-FFF2-40B4-BE49-F238E27FC236}">
                          <a16:creationId xmlns:a16="http://schemas.microsoft.com/office/drawing/2014/main" id="{71042A54-2714-4E49-8D80-1C95F4B7B080}"/>
                        </a:ext>
                      </a:extLst>
                    </p:cNvPr>
                    <p:cNvGrpSpPr/>
                    <p:nvPr/>
                  </p:nvGrpSpPr>
                  <p:grpSpPr>
                    <a:xfrm>
                      <a:off x="8570723" y="1964957"/>
                      <a:ext cx="1176925" cy="93168"/>
                      <a:chOff x="1264999" y="1286729"/>
                      <a:chExt cx="1176925" cy="93168"/>
                    </a:xfrm>
                  </p:grpSpPr>
                  <p:sp>
                    <p:nvSpPr>
                      <p:cNvPr id="490" name="Rectangle 489">
                        <a:extLst>
                          <a:ext uri="{FF2B5EF4-FFF2-40B4-BE49-F238E27FC236}">
                            <a16:creationId xmlns:a16="http://schemas.microsoft.com/office/drawing/2014/main" id="{19C4A2BE-9A8A-4D8E-AC45-02272220AD84}"/>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1" name="Rectangle 490">
                        <a:extLst>
                          <a:ext uri="{FF2B5EF4-FFF2-40B4-BE49-F238E27FC236}">
                            <a16:creationId xmlns:a16="http://schemas.microsoft.com/office/drawing/2014/main" id="{B6F67F59-404C-4F58-A2D7-98082F60F94A}"/>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2CDDBF71-8E5A-46E9-B998-FF7FDBD2540C}"/>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6" name="Speech Bubble: Oval 485">
                    <a:extLst>
                      <a:ext uri="{FF2B5EF4-FFF2-40B4-BE49-F238E27FC236}">
                        <a16:creationId xmlns:a16="http://schemas.microsoft.com/office/drawing/2014/main" id="{45B594F1-D085-4AEE-B35F-5D24D0225B6B}"/>
                      </a:ext>
                    </a:extLst>
                  </p:cNvPr>
                  <p:cNvSpPr/>
                  <p:nvPr/>
                </p:nvSpPr>
                <p:spPr>
                  <a:xfrm>
                    <a:off x="8337360" y="905965"/>
                    <a:ext cx="393152" cy="187780"/>
                  </a:xfrm>
                  <a:prstGeom prst="wedgeEllipseCallout">
                    <a:avLst>
                      <a:gd name="adj1" fmla="val -25653"/>
                      <a:gd name="adj2" fmla="val 1053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0" name="TextBox 479">
                  <a:extLst>
                    <a:ext uri="{FF2B5EF4-FFF2-40B4-BE49-F238E27FC236}">
                      <a16:creationId xmlns:a16="http://schemas.microsoft.com/office/drawing/2014/main" id="{1FD15D54-EA98-4F1E-80FC-00DF49FF8B63}"/>
                    </a:ext>
                  </a:extLst>
                </p:cNvPr>
                <p:cNvSpPr txBox="1"/>
                <p:nvPr/>
              </p:nvSpPr>
              <p:spPr>
                <a:xfrm>
                  <a:off x="9793040" y="1261845"/>
                  <a:ext cx="539553" cy="322221"/>
                </a:xfrm>
                <a:prstGeom prst="rect">
                  <a:avLst/>
                </a:prstGeom>
                <a:noFill/>
              </p:spPr>
              <p:txBody>
                <a:bodyPr wrap="square" rtlCol="0">
                  <a:spAutoFit/>
                </a:bodyPr>
                <a:lstStyle/>
                <a:p>
                  <a:endParaRPr lang="en-US" dirty="0"/>
                </a:p>
              </p:txBody>
            </p:sp>
          </p:grpSp>
        </p:grpSp>
        <p:grpSp>
          <p:nvGrpSpPr>
            <p:cNvPr id="651" name="Group 650">
              <a:extLst>
                <a:ext uri="{FF2B5EF4-FFF2-40B4-BE49-F238E27FC236}">
                  <a16:creationId xmlns:a16="http://schemas.microsoft.com/office/drawing/2014/main" id="{0203116F-B0FC-4DDA-AA57-63674C179D57}"/>
                </a:ext>
              </a:extLst>
            </p:cNvPr>
            <p:cNvGrpSpPr/>
            <p:nvPr/>
          </p:nvGrpSpPr>
          <p:grpSpPr>
            <a:xfrm rot="5400000">
              <a:off x="710364" y="2883230"/>
              <a:ext cx="1431292" cy="897512"/>
              <a:chOff x="2397098" y="2627379"/>
              <a:chExt cx="1833393" cy="1149655"/>
            </a:xfrm>
          </p:grpSpPr>
          <p:grpSp>
            <p:nvGrpSpPr>
              <p:cNvPr id="652" name="Group 651">
                <a:extLst>
                  <a:ext uri="{FF2B5EF4-FFF2-40B4-BE49-F238E27FC236}">
                    <a16:creationId xmlns:a16="http://schemas.microsoft.com/office/drawing/2014/main" id="{2279D3A6-77FA-49FF-B498-7F2C7DDE9759}"/>
                  </a:ext>
                </a:extLst>
              </p:cNvPr>
              <p:cNvGrpSpPr/>
              <p:nvPr/>
            </p:nvGrpSpPr>
            <p:grpSpPr>
              <a:xfrm>
                <a:off x="2397098" y="2657750"/>
                <a:ext cx="1695345" cy="1119284"/>
                <a:chOff x="5929085" y="1373410"/>
                <a:chExt cx="4020457" cy="1841503"/>
              </a:xfrm>
              <a:solidFill>
                <a:srgbClr val="DAE3F3"/>
              </a:solidFill>
            </p:grpSpPr>
            <p:sp>
              <p:nvSpPr>
                <p:cNvPr id="686" name="Rectangle: Folded Corner 685">
                  <a:extLst>
                    <a:ext uri="{FF2B5EF4-FFF2-40B4-BE49-F238E27FC236}">
                      <a16:creationId xmlns:a16="http://schemas.microsoft.com/office/drawing/2014/main" id="{6E60A77F-215F-465A-8CDD-0834E3584667}"/>
                    </a:ext>
                  </a:extLst>
                </p:cNvPr>
                <p:cNvSpPr/>
                <p:nvPr/>
              </p:nvSpPr>
              <p:spPr>
                <a:xfrm flipH="1" flipV="1">
                  <a:off x="5929085" y="1373410"/>
                  <a:ext cx="4020457" cy="1841503"/>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dirty="0"/>
                </a:p>
              </p:txBody>
            </p:sp>
            <p:sp>
              <p:nvSpPr>
                <p:cNvPr id="687" name="TextBox 686">
                  <a:extLst>
                    <a:ext uri="{FF2B5EF4-FFF2-40B4-BE49-F238E27FC236}">
                      <a16:creationId xmlns:a16="http://schemas.microsoft.com/office/drawing/2014/main" id="{CB75EEEA-7703-4821-A665-46E7D3F01171}"/>
                    </a:ext>
                  </a:extLst>
                </p:cNvPr>
                <p:cNvSpPr txBox="1"/>
                <p:nvPr/>
              </p:nvSpPr>
              <p:spPr>
                <a:xfrm>
                  <a:off x="6409753" y="1570184"/>
                  <a:ext cx="3202782" cy="509431"/>
                </a:xfrm>
                <a:prstGeom prst="rect">
                  <a:avLst/>
                </a:prstGeom>
                <a:solidFill>
                  <a:schemeClr val="bg1"/>
                </a:solidFill>
                <a:ln>
                  <a:noFill/>
                </a:ln>
              </p:spPr>
              <p:txBody>
                <a:bodyPr wrap="square" rtlCol="0">
                  <a:spAutoFit/>
                </a:bodyPr>
                <a:lstStyle/>
                <a:p>
                  <a:pPr algn="ctr"/>
                  <a:endParaRPr lang="en-US" sz="1412" dirty="0"/>
                </a:p>
              </p:txBody>
            </p:sp>
          </p:grpSp>
          <p:grpSp>
            <p:nvGrpSpPr>
              <p:cNvPr id="653" name="Group 652">
                <a:extLst>
                  <a:ext uri="{FF2B5EF4-FFF2-40B4-BE49-F238E27FC236}">
                    <a16:creationId xmlns:a16="http://schemas.microsoft.com/office/drawing/2014/main" id="{FB3F1C7D-6B47-4865-9E75-84563728DE1C}"/>
                  </a:ext>
                </a:extLst>
              </p:cNvPr>
              <p:cNvGrpSpPr/>
              <p:nvPr/>
            </p:nvGrpSpPr>
            <p:grpSpPr>
              <a:xfrm>
                <a:off x="2519385" y="2627379"/>
                <a:ext cx="1711106" cy="1088637"/>
                <a:chOff x="8839751" y="1261845"/>
                <a:chExt cx="1492842" cy="949773"/>
              </a:xfrm>
            </p:grpSpPr>
            <p:grpSp>
              <p:nvGrpSpPr>
                <p:cNvPr id="654" name="Group 653">
                  <a:extLst>
                    <a:ext uri="{FF2B5EF4-FFF2-40B4-BE49-F238E27FC236}">
                      <a16:creationId xmlns:a16="http://schemas.microsoft.com/office/drawing/2014/main" id="{6C0D8624-3DB4-4FA0-B323-FBE3D481082F}"/>
                    </a:ext>
                  </a:extLst>
                </p:cNvPr>
                <p:cNvGrpSpPr/>
                <p:nvPr/>
              </p:nvGrpSpPr>
              <p:grpSpPr>
                <a:xfrm>
                  <a:off x="8839751" y="1357379"/>
                  <a:ext cx="1349391" cy="854239"/>
                  <a:chOff x="7840264" y="803888"/>
                  <a:chExt cx="1981245" cy="1254237"/>
                </a:xfrm>
              </p:grpSpPr>
              <p:pic>
                <p:nvPicPr>
                  <p:cNvPr id="656" name="Graphic 655" descr="Workflow">
                    <a:extLst>
                      <a:ext uri="{FF2B5EF4-FFF2-40B4-BE49-F238E27FC236}">
                        <a16:creationId xmlns:a16="http://schemas.microsoft.com/office/drawing/2014/main" id="{9ECC2BA4-74A6-43EC-A61A-DE1C135A9F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3923" y="1200561"/>
                    <a:ext cx="617586" cy="617586"/>
                  </a:xfrm>
                  <a:prstGeom prst="rect">
                    <a:avLst/>
                  </a:prstGeom>
                </p:spPr>
              </p:pic>
              <p:pic>
                <p:nvPicPr>
                  <p:cNvPr id="657" name="Graphic 656" descr="Circles with arrows">
                    <a:extLst>
                      <a:ext uri="{FF2B5EF4-FFF2-40B4-BE49-F238E27FC236}">
                        <a16:creationId xmlns:a16="http://schemas.microsoft.com/office/drawing/2014/main" id="{6E75C4C8-3F62-4212-89C9-047BB2703E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3850" y="803888"/>
                    <a:ext cx="914400" cy="914400"/>
                  </a:xfrm>
                  <a:prstGeom prst="rect">
                    <a:avLst/>
                  </a:prstGeom>
                </p:spPr>
              </p:pic>
              <p:grpSp>
                <p:nvGrpSpPr>
                  <p:cNvPr id="658" name="Group 657">
                    <a:extLst>
                      <a:ext uri="{FF2B5EF4-FFF2-40B4-BE49-F238E27FC236}">
                        <a16:creationId xmlns:a16="http://schemas.microsoft.com/office/drawing/2014/main" id="{106306A1-6A73-40FB-8D64-DABE19618E64}"/>
                      </a:ext>
                    </a:extLst>
                  </p:cNvPr>
                  <p:cNvGrpSpPr/>
                  <p:nvPr/>
                </p:nvGrpSpPr>
                <p:grpSpPr>
                  <a:xfrm>
                    <a:off x="8570723" y="1790514"/>
                    <a:ext cx="1176925" cy="267611"/>
                    <a:chOff x="8570723" y="1790514"/>
                    <a:chExt cx="1176925" cy="267611"/>
                  </a:xfrm>
                </p:grpSpPr>
                <p:grpSp>
                  <p:nvGrpSpPr>
                    <p:cNvPr id="674" name="Group 673">
                      <a:extLst>
                        <a:ext uri="{FF2B5EF4-FFF2-40B4-BE49-F238E27FC236}">
                          <a16:creationId xmlns:a16="http://schemas.microsoft.com/office/drawing/2014/main" id="{EF5B4B8D-46F0-452C-8FDB-D30F0B628942}"/>
                        </a:ext>
                      </a:extLst>
                    </p:cNvPr>
                    <p:cNvGrpSpPr/>
                    <p:nvPr/>
                  </p:nvGrpSpPr>
                  <p:grpSpPr>
                    <a:xfrm>
                      <a:off x="8570723" y="1790514"/>
                      <a:ext cx="1176925" cy="93168"/>
                      <a:chOff x="1264999" y="1286729"/>
                      <a:chExt cx="1176925" cy="93168"/>
                    </a:xfrm>
                  </p:grpSpPr>
                  <p:sp>
                    <p:nvSpPr>
                      <p:cNvPr id="683" name="Rectangle 682">
                        <a:extLst>
                          <a:ext uri="{FF2B5EF4-FFF2-40B4-BE49-F238E27FC236}">
                            <a16:creationId xmlns:a16="http://schemas.microsoft.com/office/drawing/2014/main" id="{4FA03FFA-2E46-47C2-A2FB-72CB35F611DC}"/>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683">
                        <a:extLst>
                          <a:ext uri="{FF2B5EF4-FFF2-40B4-BE49-F238E27FC236}">
                            <a16:creationId xmlns:a16="http://schemas.microsoft.com/office/drawing/2014/main" id="{0A60E7A7-6CC2-4082-BBF2-0D2E6FA42051}"/>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a:extLst>
                          <a:ext uri="{FF2B5EF4-FFF2-40B4-BE49-F238E27FC236}">
                            <a16:creationId xmlns:a16="http://schemas.microsoft.com/office/drawing/2014/main" id="{193AC2A1-79E5-4DB2-BA36-F5794CABBA8B}"/>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5" name="Group 674">
                      <a:extLst>
                        <a:ext uri="{FF2B5EF4-FFF2-40B4-BE49-F238E27FC236}">
                          <a16:creationId xmlns:a16="http://schemas.microsoft.com/office/drawing/2014/main" id="{430E861D-7C1E-4E96-B6BC-43C96DAE9C49}"/>
                        </a:ext>
                      </a:extLst>
                    </p:cNvPr>
                    <p:cNvGrpSpPr/>
                    <p:nvPr/>
                  </p:nvGrpSpPr>
                  <p:grpSpPr>
                    <a:xfrm>
                      <a:off x="8570723" y="1879960"/>
                      <a:ext cx="1176925" cy="93168"/>
                      <a:chOff x="1264999" y="1286729"/>
                      <a:chExt cx="1176925" cy="93168"/>
                    </a:xfrm>
                  </p:grpSpPr>
                  <p:sp>
                    <p:nvSpPr>
                      <p:cNvPr id="680" name="Rectangle 679">
                        <a:extLst>
                          <a:ext uri="{FF2B5EF4-FFF2-40B4-BE49-F238E27FC236}">
                            <a16:creationId xmlns:a16="http://schemas.microsoft.com/office/drawing/2014/main" id="{8C41858D-E560-4C27-9118-17F6486FF4BC}"/>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a:extLst>
                          <a:ext uri="{FF2B5EF4-FFF2-40B4-BE49-F238E27FC236}">
                            <a16:creationId xmlns:a16="http://schemas.microsoft.com/office/drawing/2014/main" id="{08AD7459-401E-4DCE-9D32-574ECD705442}"/>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D4B906FE-5FEB-4222-8BE8-51674ECC54AE}"/>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6" name="Group 675">
                      <a:extLst>
                        <a:ext uri="{FF2B5EF4-FFF2-40B4-BE49-F238E27FC236}">
                          <a16:creationId xmlns:a16="http://schemas.microsoft.com/office/drawing/2014/main" id="{7CE4BA7C-031D-4DC9-A1DC-A63F0E06173A}"/>
                        </a:ext>
                      </a:extLst>
                    </p:cNvPr>
                    <p:cNvGrpSpPr/>
                    <p:nvPr/>
                  </p:nvGrpSpPr>
                  <p:grpSpPr>
                    <a:xfrm>
                      <a:off x="8570723" y="1964957"/>
                      <a:ext cx="1176925" cy="93168"/>
                      <a:chOff x="1264999" y="1286729"/>
                      <a:chExt cx="1176925" cy="93168"/>
                    </a:xfrm>
                  </p:grpSpPr>
                  <p:sp>
                    <p:nvSpPr>
                      <p:cNvPr id="677" name="Rectangle 676">
                        <a:extLst>
                          <a:ext uri="{FF2B5EF4-FFF2-40B4-BE49-F238E27FC236}">
                            <a16:creationId xmlns:a16="http://schemas.microsoft.com/office/drawing/2014/main" id="{D77A1AFD-FB0D-4EC3-B2D0-C1B61D2C9262}"/>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a:extLst>
                          <a:ext uri="{FF2B5EF4-FFF2-40B4-BE49-F238E27FC236}">
                            <a16:creationId xmlns:a16="http://schemas.microsoft.com/office/drawing/2014/main" id="{DB4D3407-6E57-4306-9769-F3F2B217CFEE}"/>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678">
                        <a:extLst>
                          <a:ext uri="{FF2B5EF4-FFF2-40B4-BE49-F238E27FC236}">
                            <a16:creationId xmlns:a16="http://schemas.microsoft.com/office/drawing/2014/main" id="{3F84FAA6-6527-4D93-82A0-5709C1A8AC1B}"/>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59" name="Graphic 658" descr="Bar chart">
                    <a:extLst>
                      <a:ext uri="{FF2B5EF4-FFF2-40B4-BE49-F238E27FC236}">
                        <a16:creationId xmlns:a16="http://schemas.microsoft.com/office/drawing/2014/main" id="{81FA6123-946B-4730-A3C8-C8E226EA0A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40264" y="945471"/>
                    <a:ext cx="914400" cy="914400"/>
                  </a:xfrm>
                  <a:prstGeom prst="rect">
                    <a:avLst/>
                  </a:prstGeom>
                </p:spPr>
              </p:pic>
              <p:grpSp>
                <p:nvGrpSpPr>
                  <p:cNvPr id="660" name="Group 659">
                    <a:extLst>
                      <a:ext uri="{FF2B5EF4-FFF2-40B4-BE49-F238E27FC236}">
                        <a16:creationId xmlns:a16="http://schemas.microsoft.com/office/drawing/2014/main" id="{1EC389DE-D855-4AFE-90F2-4F231B06C2F5}"/>
                      </a:ext>
                    </a:extLst>
                  </p:cNvPr>
                  <p:cNvGrpSpPr/>
                  <p:nvPr/>
                </p:nvGrpSpPr>
                <p:grpSpPr>
                  <a:xfrm>
                    <a:off x="7973757" y="1790514"/>
                    <a:ext cx="1176925" cy="267611"/>
                    <a:chOff x="8570723" y="1790514"/>
                    <a:chExt cx="1176925" cy="267611"/>
                  </a:xfrm>
                </p:grpSpPr>
                <p:grpSp>
                  <p:nvGrpSpPr>
                    <p:cNvPr id="662" name="Group 661">
                      <a:extLst>
                        <a:ext uri="{FF2B5EF4-FFF2-40B4-BE49-F238E27FC236}">
                          <a16:creationId xmlns:a16="http://schemas.microsoft.com/office/drawing/2014/main" id="{9C3328EB-1C28-4AE2-B02D-61F1DC014DA8}"/>
                        </a:ext>
                      </a:extLst>
                    </p:cNvPr>
                    <p:cNvGrpSpPr/>
                    <p:nvPr/>
                  </p:nvGrpSpPr>
                  <p:grpSpPr>
                    <a:xfrm>
                      <a:off x="8570723" y="1790514"/>
                      <a:ext cx="1176925" cy="93168"/>
                      <a:chOff x="1264999" y="1286729"/>
                      <a:chExt cx="1176925" cy="93168"/>
                    </a:xfrm>
                  </p:grpSpPr>
                  <p:sp>
                    <p:nvSpPr>
                      <p:cNvPr id="671" name="Rectangle 670">
                        <a:extLst>
                          <a:ext uri="{FF2B5EF4-FFF2-40B4-BE49-F238E27FC236}">
                            <a16:creationId xmlns:a16="http://schemas.microsoft.com/office/drawing/2014/main" id="{E6AC8299-FA2A-4EF2-870A-14A7D97DF450}"/>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671">
                        <a:extLst>
                          <a:ext uri="{FF2B5EF4-FFF2-40B4-BE49-F238E27FC236}">
                            <a16:creationId xmlns:a16="http://schemas.microsoft.com/office/drawing/2014/main" id="{C84608F7-8562-426A-BA49-13B8C533113D}"/>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Rectangle 672">
                        <a:extLst>
                          <a:ext uri="{FF2B5EF4-FFF2-40B4-BE49-F238E27FC236}">
                            <a16:creationId xmlns:a16="http://schemas.microsoft.com/office/drawing/2014/main" id="{9194D842-FED6-41FE-8372-47DFA8EB7FD6}"/>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3" name="Group 662">
                      <a:extLst>
                        <a:ext uri="{FF2B5EF4-FFF2-40B4-BE49-F238E27FC236}">
                          <a16:creationId xmlns:a16="http://schemas.microsoft.com/office/drawing/2014/main" id="{EDCF58FA-F617-4C63-9572-05FEF8584001}"/>
                        </a:ext>
                      </a:extLst>
                    </p:cNvPr>
                    <p:cNvGrpSpPr/>
                    <p:nvPr/>
                  </p:nvGrpSpPr>
                  <p:grpSpPr>
                    <a:xfrm>
                      <a:off x="8570723" y="1879960"/>
                      <a:ext cx="1176925" cy="93168"/>
                      <a:chOff x="1264999" y="1286729"/>
                      <a:chExt cx="1176925" cy="93168"/>
                    </a:xfrm>
                  </p:grpSpPr>
                  <p:sp>
                    <p:nvSpPr>
                      <p:cNvPr id="668" name="Rectangle 667">
                        <a:extLst>
                          <a:ext uri="{FF2B5EF4-FFF2-40B4-BE49-F238E27FC236}">
                            <a16:creationId xmlns:a16="http://schemas.microsoft.com/office/drawing/2014/main" id="{1EB69E2A-B810-4367-9833-4B44F832AA72}"/>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ectangle 668">
                        <a:extLst>
                          <a:ext uri="{FF2B5EF4-FFF2-40B4-BE49-F238E27FC236}">
                            <a16:creationId xmlns:a16="http://schemas.microsoft.com/office/drawing/2014/main" id="{5A2AFED4-E57E-4848-8051-36822CE2432F}"/>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ectangle 669">
                        <a:extLst>
                          <a:ext uri="{FF2B5EF4-FFF2-40B4-BE49-F238E27FC236}">
                            <a16:creationId xmlns:a16="http://schemas.microsoft.com/office/drawing/2014/main" id="{6DE11B01-17D6-4255-AEC4-3125AE44B7DE}"/>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4" name="Group 663">
                      <a:extLst>
                        <a:ext uri="{FF2B5EF4-FFF2-40B4-BE49-F238E27FC236}">
                          <a16:creationId xmlns:a16="http://schemas.microsoft.com/office/drawing/2014/main" id="{91622610-93D4-4CC0-9594-3F34D0D39935}"/>
                        </a:ext>
                      </a:extLst>
                    </p:cNvPr>
                    <p:cNvGrpSpPr/>
                    <p:nvPr/>
                  </p:nvGrpSpPr>
                  <p:grpSpPr>
                    <a:xfrm>
                      <a:off x="8570723" y="1964957"/>
                      <a:ext cx="1176925" cy="93168"/>
                      <a:chOff x="1264999" y="1286729"/>
                      <a:chExt cx="1176925" cy="93168"/>
                    </a:xfrm>
                  </p:grpSpPr>
                  <p:sp>
                    <p:nvSpPr>
                      <p:cNvPr id="665" name="Rectangle 664">
                        <a:extLst>
                          <a:ext uri="{FF2B5EF4-FFF2-40B4-BE49-F238E27FC236}">
                            <a16:creationId xmlns:a16="http://schemas.microsoft.com/office/drawing/2014/main" id="{17572999-D247-423F-A684-50D05FDD7156}"/>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6" name="Rectangle 665">
                        <a:extLst>
                          <a:ext uri="{FF2B5EF4-FFF2-40B4-BE49-F238E27FC236}">
                            <a16:creationId xmlns:a16="http://schemas.microsoft.com/office/drawing/2014/main" id="{C934A6FD-729E-4456-B90B-F80CCFA6C7B9}"/>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a:extLst>
                          <a:ext uri="{FF2B5EF4-FFF2-40B4-BE49-F238E27FC236}">
                            <a16:creationId xmlns:a16="http://schemas.microsoft.com/office/drawing/2014/main" id="{3DFD94BC-2EF2-4E7F-B64F-C1E9187020A0}"/>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1" name="Speech Bubble: Oval 660">
                    <a:extLst>
                      <a:ext uri="{FF2B5EF4-FFF2-40B4-BE49-F238E27FC236}">
                        <a16:creationId xmlns:a16="http://schemas.microsoft.com/office/drawing/2014/main" id="{C77C0A4C-7E80-467B-BD8F-2C7BDC427241}"/>
                      </a:ext>
                    </a:extLst>
                  </p:cNvPr>
                  <p:cNvSpPr/>
                  <p:nvPr/>
                </p:nvSpPr>
                <p:spPr>
                  <a:xfrm>
                    <a:off x="8337360" y="905965"/>
                    <a:ext cx="393152" cy="187780"/>
                  </a:xfrm>
                  <a:prstGeom prst="wedgeEllipseCallout">
                    <a:avLst>
                      <a:gd name="adj1" fmla="val -25653"/>
                      <a:gd name="adj2" fmla="val 1053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5" name="TextBox 654">
                  <a:extLst>
                    <a:ext uri="{FF2B5EF4-FFF2-40B4-BE49-F238E27FC236}">
                      <a16:creationId xmlns:a16="http://schemas.microsoft.com/office/drawing/2014/main" id="{5EE9C0F0-2306-4223-A830-46B4A31B0D36}"/>
                    </a:ext>
                  </a:extLst>
                </p:cNvPr>
                <p:cNvSpPr txBox="1"/>
                <p:nvPr/>
              </p:nvSpPr>
              <p:spPr>
                <a:xfrm>
                  <a:off x="9793040" y="1261845"/>
                  <a:ext cx="539553" cy="322221"/>
                </a:xfrm>
                <a:prstGeom prst="rect">
                  <a:avLst/>
                </a:prstGeom>
                <a:noFill/>
              </p:spPr>
              <p:txBody>
                <a:bodyPr wrap="square" rtlCol="0">
                  <a:spAutoFit/>
                </a:bodyPr>
                <a:lstStyle/>
                <a:p>
                  <a:endParaRPr lang="en-US" dirty="0"/>
                </a:p>
              </p:txBody>
            </p:sp>
          </p:grpSp>
        </p:grpSp>
        <p:sp>
          <p:nvSpPr>
            <p:cNvPr id="688" name="Rectangle: Rounded Corners 5">
              <a:extLst>
                <a:ext uri="{FF2B5EF4-FFF2-40B4-BE49-F238E27FC236}">
                  <a16:creationId xmlns:a16="http://schemas.microsoft.com/office/drawing/2014/main" id="{2914C1AB-2EFB-466B-B6DA-0A6C66F6154A}"/>
                </a:ext>
              </a:extLst>
            </p:cNvPr>
            <p:cNvSpPr/>
            <p:nvPr/>
          </p:nvSpPr>
          <p:spPr>
            <a:xfrm>
              <a:off x="3031069" y="3501284"/>
              <a:ext cx="637182" cy="193100"/>
            </a:xfrm>
            <a:custGeom>
              <a:avLst/>
              <a:gdLst>
                <a:gd name="connsiteX0" fmla="*/ 0 w 637073"/>
                <a:gd name="connsiteY0" fmla="*/ 79793 h 159586"/>
                <a:gd name="connsiteX1" fmla="*/ 79793 w 637073"/>
                <a:gd name="connsiteY1" fmla="*/ 0 h 159586"/>
                <a:gd name="connsiteX2" fmla="*/ 557280 w 637073"/>
                <a:gd name="connsiteY2" fmla="*/ 0 h 159586"/>
                <a:gd name="connsiteX3" fmla="*/ 637073 w 637073"/>
                <a:gd name="connsiteY3" fmla="*/ 79793 h 159586"/>
                <a:gd name="connsiteX4" fmla="*/ 637073 w 637073"/>
                <a:gd name="connsiteY4" fmla="*/ 79793 h 159586"/>
                <a:gd name="connsiteX5" fmla="*/ 557280 w 637073"/>
                <a:gd name="connsiteY5" fmla="*/ 159586 h 159586"/>
                <a:gd name="connsiteX6" fmla="*/ 79793 w 637073"/>
                <a:gd name="connsiteY6" fmla="*/ 159586 h 159586"/>
                <a:gd name="connsiteX7" fmla="*/ 0 w 637073"/>
                <a:gd name="connsiteY7" fmla="*/ 79793 h 159586"/>
                <a:gd name="connsiteX0" fmla="*/ 34 w 637107"/>
                <a:gd name="connsiteY0" fmla="*/ 79793 h 159586"/>
                <a:gd name="connsiteX1" fmla="*/ 72683 w 637107"/>
                <a:gd name="connsiteY1" fmla="*/ 14287 h 159586"/>
                <a:gd name="connsiteX2" fmla="*/ 557314 w 637107"/>
                <a:gd name="connsiteY2" fmla="*/ 0 h 159586"/>
                <a:gd name="connsiteX3" fmla="*/ 637107 w 637107"/>
                <a:gd name="connsiteY3" fmla="*/ 79793 h 159586"/>
                <a:gd name="connsiteX4" fmla="*/ 637107 w 637107"/>
                <a:gd name="connsiteY4" fmla="*/ 79793 h 159586"/>
                <a:gd name="connsiteX5" fmla="*/ 557314 w 637107"/>
                <a:gd name="connsiteY5" fmla="*/ 159586 h 159586"/>
                <a:gd name="connsiteX6" fmla="*/ 79827 w 637107"/>
                <a:gd name="connsiteY6" fmla="*/ 159586 h 159586"/>
                <a:gd name="connsiteX7" fmla="*/ 34 w 637107"/>
                <a:gd name="connsiteY7" fmla="*/ 79793 h 159586"/>
                <a:gd name="connsiteX0" fmla="*/ 34 w 637107"/>
                <a:gd name="connsiteY0" fmla="*/ 79793 h 159586"/>
                <a:gd name="connsiteX1" fmla="*/ 72683 w 637107"/>
                <a:gd name="connsiteY1" fmla="*/ 14287 h 159586"/>
                <a:gd name="connsiteX2" fmla="*/ 557314 w 637107"/>
                <a:gd name="connsiteY2" fmla="*/ 0 h 159586"/>
                <a:gd name="connsiteX3" fmla="*/ 637107 w 637107"/>
                <a:gd name="connsiteY3" fmla="*/ 79793 h 159586"/>
                <a:gd name="connsiteX4" fmla="*/ 637107 w 637107"/>
                <a:gd name="connsiteY4" fmla="*/ 79793 h 159586"/>
                <a:gd name="connsiteX5" fmla="*/ 557314 w 637107"/>
                <a:gd name="connsiteY5" fmla="*/ 159586 h 159586"/>
                <a:gd name="connsiteX6" fmla="*/ 79827 w 637107"/>
                <a:gd name="connsiteY6" fmla="*/ 159586 h 159586"/>
                <a:gd name="connsiteX7" fmla="*/ 34 w 637107"/>
                <a:gd name="connsiteY7" fmla="*/ 79793 h 159586"/>
                <a:gd name="connsiteX0" fmla="*/ 109 w 637182"/>
                <a:gd name="connsiteY0" fmla="*/ 79793 h 159586"/>
                <a:gd name="connsiteX1" fmla="*/ 72758 w 637182"/>
                <a:gd name="connsiteY1" fmla="*/ 14287 h 159586"/>
                <a:gd name="connsiteX2" fmla="*/ 557389 w 637182"/>
                <a:gd name="connsiteY2" fmla="*/ 0 h 159586"/>
                <a:gd name="connsiteX3" fmla="*/ 637182 w 637182"/>
                <a:gd name="connsiteY3" fmla="*/ 79793 h 159586"/>
                <a:gd name="connsiteX4" fmla="*/ 637182 w 637182"/>
                <a:gd name="connsiteY4" fmla="*/ 79793 h 159586"/>
                <a:gd name="connsiteX5" fmla="*/ 557389 w 637182"/>
                <a:gd name="connsiteY5" fmla="*/ 159586 h 159586"/>
                <a:gd name="connsiteX6" fmla="*/ 85855 w 637182"/>
                <a:gd name="connsiteY6" fmla="*/ 139345 h 159586"/>
                <a:gd name="connsiteX7" fmla="*/ 109 w 637182"/>
                <a:gd name="connsiteY7" fmla="*/ 79793 h 15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182" h="159586">
                  <a:moveTo>
                    <a:pt x="109" y="79793"/>
                  </a:moveTo>
                  <a:cubicBezTo>
                    <a:pt x="-2074" y="58950"/>
                    <a:pt x="28690" y="14287"/>
                    <a:pt x="72758" y="14287"/>
                  </a:cubicBezTo>
                  <a:cubicBezTo>
                    <a:pt x="233111" y="5953"/>
                    <a:pt x="398227" y="0"/>
                    <a:pt x="557389" y="0"/>
                  </a:cubicBezTo>
                  <a:cubicBezTo>
                    <a:pt x="601457" y="0"/>
                    <a:pt x="637182" y="35725"/>
                    <a:pt x="637182" y="79793"/>
                  </a:cubicBezTo>
                  <a:lnTo>
                    <a:pt x="637182" y="79793"/>
                  </a:lnTo>
                  <a:cubicBezTo>
                    <a:pt x="637182" y="123861"/>
                    <a:pt x="601457" y="159586"/>
                    <a:pt x="557389" y="159586"/>
                  </a:cubicBezTo>
                  <a:lnTo>
                    <a:pt x="85855" y="139345"/>
                  </a:lnTo>
                  <a:cubicBezTo>
                    <a:pt x="41787" y="139345"/>
                    <a:pt x="2292" y="100636"/>
                    <a:pt x="109" y="79793"/>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Rectangle: Rounded Corners 5">
              <a:extLst>
                <a:ext uri="{FF2B5EF4-FFF2-40B4-BE49-F238E27FC236}">
                  <a16:creationId xmlns:a16="http://schemas.microsoft.com/office/drawing/2014/main" id="{97573A71-EDAA-4034-AB55-E8A167F08AD8}"/>
                </a:ext>
              </a:extLst>
            </p:cNvPr>
            <p:cNvSpPr/>
            <p:nvPr/>
          </p:nvSpPr>
          <p:spPr>
            <a:xfrm rot="10153922">
              <a:off x="429663" y="5350629"/>
              <a:ext cx="848089" cy="229704"/>
            </a:xfrm>
            <a:custGeom>
              <a:avLst/>
              <a:gdLst>
                <a:gd name="connsiteX0" fmla="*/ 0 w 637073"/>
                <a:gd name="connsiteY0" fmla="*/ 79793 h 159586"/>
                <a:gd name="connsiteX1" fmla="*/ 79793 w 637073"/>
                <a:gd name="connsiteY1" fmla="*/ 0 h 159586"/>
                <a:gd name="connsiteX2" fmla="*/ 557280 w 637073"/>
                <a:gd name="connsiteY2" fmla="*/ 0 h 159586"/>
                <a:gd name="connsiteX3" fmla="*/ 637073 w 637073"/>
                <a:gd name="connsiteY3" fmla="*/ 79793 h 159586"/>
                <a:gd name="connsiteX4" fmla="*/ 637073 w 637073"/>
                <a:gd name="connsiteY4" fmla="*/ 79793 h 159586"/>
                <a:gd name="connsiteX5" fmla="*/ 557280 w 637073"/>
                <a:gd name="connsiteY5" fmla="*/ 159586 h 159586"/>
                <a:gd name="connsiteX6" fmla="*/ 79793 w 637073"/>
                <a:gd name="connsiteY6" fmla="*/ 159586 h 159586"/>
                <a:gd name="connsiteX7" fmla="*/ 0 w 637073"/>
                <a:gd name="connsiteY7" fmla="*/ 79793 h 159586"/>
                <a:gd name="connsiteX0" fmla="*/ 34 w 637107"/>
                <a:gd name="connsiteY0" fmla="*/ 79793 h 159586"/>
                <a:gd name="connsiteX1" fmla="*/ 72683 w 637107"/>
                <a:gd name="connsiteY1" fmla="*/ 14287 h 159586"/>
                <a:gd name="connsiteX2" fmla="*/ 557314 w 637107"/>
                <a:gd name="connsiteY2" fmla="*/ 0 h 159586"/>
                <a:gd name="connsiteX3" fmla="*/ 637107 w 637107"/>
                <a:gd name="connsiteY3" fmla="*/ 79793 h 159586"/>
                <a:gd name="connsiteX4" fmla="*/ 637107 w 637107"/>
                <a:gd name="connsiteY4" fmla="*/ 79793 h 159586"/>
                <a:gd name="connsiteX5" fmla="*/ 557314 w 637107"/>
                <a:gd name="connsiteY5" fmla="*/ 159586 h 159586"/>
                <a:gd name="connsiteX6" fmla="*/ 79827 w 637107"/>
                <a:gd name="connsiteY6" fmla="*/ 159586 h 159586"/>
                <a:gd name="connsiteX7" fmla="*/ 34 w 637107"/>
                <a:gd name="connsiteY7" fmla="*/ 79793 h 159586"/>
                <a:gd name="connsiteX0" fmla="*/ 34 w 637107"/>
                <a:gd name="connsiteY0" fmla="*/ 79793 h 159586"/>
                <a:gd name="connsiteX1" fmla="*/ 72683 w 637107"/>
                <a:gd name="connsiteY1" fmla="*/ 14287 h 159586"/>
                <a:gd name="connsiteX2" fmla="*/ 557314 w 637107"/>
                <a:gd name="connsiteY2" fmla="*/ 0 h 159586"/>
                <a:gd name="connsiteX3" fmla="*/ 637107 w 637107"/>
                <a:gd name="connsiteY3" fmla="*/ 79793 h 159586"/>
                <a:gd name="connsiteX4" fmla="*/ 637107 w 637107"/>
                <a:gd name="connsiteY4" fmla="*/ 79793 h 159586"/>
                <a:gd name="connsiteX5" fmla="*/ 557314 w 637107"/>
                <a:gd name="connsiteY5" fmla="*/ 159586 h 159586"/>
                <a:gd name="connsiteX6" fmla="*/ 79827 w 637107"/>
                <a:gd name="connsiteY6" fmla="*/ 159586 h 159586"/>
                <a:gd name="connsiteX7" fmla="*/ 34 w 637107"/>
                <a:gd name="connsiteY7" fmla="*/ 79793 h 159586"/>
                <a:gd name="connsiteX0" fmla="*/ 109 w 637182"/>
                <a:gd name="connsiteY0" fmla="*/ 79793 h 159586"/>
                <a:gd name="connsiteX1" fmla="*/ 72758 w 637182"/>
                <a:gd name="connsiteY1" fmla="*/ 14287 h 159586"/>
                <a:gd name="connsiteX2" fmla="*/ 557389 w 637182"/>
                <a:gd name="connsiteY2" fmla="*/ 0 h 159586"/>
                <a:gd name="connsiteX3" fmla="*/ 637182 w 637182"/>
                <a:gd name="connsiteY3" fmla="*/ 79793 h 159586"/>
                <a:gd name="connsiteX4" fmla="*/ 637182 w 637182"/>
                <a:gd name="connsiteY4" fmla="*/ 79793 h 159586"/>
                <a:gd name="connsiteX5" fmla="*/ 557389 w 637182"/>
                <a:gd name="connsiteY5" fmla="*/ 159586 h 159586"/>
                <a:gd name="connsiteX6" fmla="*/ 85855 w 637182"/>
                <a:gd name="connsiteY6" fmla="*/ 139345 h 159586"/>
                <a:gd name="connsiteX7" fmla="*/ 109 w 637182"/>
                <a:gd name="connsiteY7" fmla="*/ 79793 h 15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182" h="159586">
                  <a:moveTo>
                    <a:pt x="109" y="79793"/>
                  </a:moveTo>
                  <a:cubicBezTo>
                    <a:pt x="-2074" y="58950"/>
                    <a:pt x="28690" y="14287"/>
                    <a:pt x="72758" y="14287"/>
                  </a:cubicBezTo>
                  <a:cubicBezTo>
                    <a:pt x="233111" y="5953"/>
                    <a:pt x="398227" y="0"/>
                    <a:pt x="557389" y="0"/>
                  </a:cubicBezTo>
                  <a:cubicBezTo>
                    <a:pt x="601457" y="0"/>
                    <a:pt x="637182" y="35725"/>
                    <a:pt x="637182" y="79793"/>
                  </a:cubicBezTo>
                  <a:lnTo>
                    <a:pt x="637182" y="79793"/>
                  </a:lnTo>
                  <a:cubicBezTo>
                    <a:pt x="637182" y="123861"/>
                    <a:pt x="601457" y="159586"/>
                    <a:pt x="557389" y="159586"/>
                  </a:cubicBezTo>
                  <a:lnTo>
                    <a:pt x="85855" y="139345"/>
                  </a:lnTo>
                  <a:cubicBezTo>
                    <a:pt x="41787" y="139345"/>
                    <a:pt x="2292" y="100636"/>
                    <a:pt x="109" y="79793"/>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DA8ED64-19FA-46E9-BAB6-300486F09ADA}"/>
              </a:ext>
            </a:extLst>
          </p:cNvPr>
          <p:cNvGrpSpPr/>
          <p:nvPr/>
        </p:nvGrpSpPr>
        <p:grpSpPr>
          <a:xfrm>
            <a:off x="4344750" y="2071670"/>
            <a:ext cx="2017765" cy="2247569"/>
            <a:chOff x="4344750" y="2071670"/>
            <a:chExt cx="2017765" cy="2247569"/>
          </a:xfrm>
        </p:grpSpPr>
        <p:sp>
          <p:nvSpPr>
            <p:cNvPr id="124" name="Rectangle 123">
              <a:extLst>
                <a:ext uri="{FF2B5EF4-FFF2-40B4-BE49-F238E27FC236}">
                  <a16:creationId xmlns:a16="http://schemas.microsoft.com/office/drawing/2014/main" id="{C34246DA-41B4-4985-9AAB-404E87601FF8}"/>
                </a:ext>
              </a:extLst>
            </p:cNvPr>
            <p:cNvSpPr/>
            <p:nvPr/>
          </p:nvSpPr>
          <p:spPr>
            <a:xfrm>
              <a:off x="4344750" y="2436930"/>
              <a:ext cx="1794263" cy="1026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nvGrpSpPr>
            <p:cNvPr id="690" name="Group 689">
              <a:extLst>
                <a:ext uri="{FF2B5EF4-FFF2-40B4-BE49-F238E27FC236}">
                  <a16:creationId xmlns:a16="http://schemas.microsoft.com/office/drawing/2014/main" id="{31FC86C3-E082-428E-8061-60E30018A750}"/>
                </a:ext>
              </a:extLst>
            </p:cNvPr>
            <p:cNvGrpSpPr/>
            <p:nvPr/>
          </p:nvGrpSpPr>
          <p:grpSpPr>
            <a:xfrm>
              <a:off x="4346501" y="2071670"/>
              <a:ext cx="2016014" cy="2247569"/>
              <a:chOff x="6360765" y="3806102"/>
              <a:chExt cx="2016014" cy="2247569"/>
            </a:xfrm>
          </p:grpSpPr>
          <p:pic>
            <p:nvPicPr>
              <p:cNvPr id="691" name="Graphic 690" descr="Monitor">
                <a:extLst>
                  <a:ext uri="{FF2B5EF4-FFF2-40B4-BE49-F238E27FC236}">
                    <a16:creationId xmlns:a16="http://schemas.microsoft.com/office/drawing/2014/main" id="{A3783D71-8A3F-4771-A6A4-373111D9BE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60765" y="3806102"/>
                <a:ext cx="2016014" cy="2016014"/>
              </a:xfrm>
              <a:prstGeom prst="rect">
                <a:avLst/>
              </a:prstGeom>
            </p:spPr>
          </p:pic>
          <p:sp>
            <p:nvSpPr>
              <p:cNvPr id="692" name="Rectangle 691">
                <a:extLst>
                  <a:ext uri="{FF2B5EF4-FFF2-40B4-BE49-F238E27FC236}">
                    <a16:creationId xmlns:a16="http://schemas.microsoft.com/office/drawing/2014/main" id="{0275A824-967F-4704-890C-807A37A0C48E}"/>
                  </a:ext>
                </a:extLst>
              </p:cNvPr>
              <p:cNvSpPr/>
              <p:nvPr/>
            </p:nvSpPr>
            <p:spPr>
              <a:xfrm>
                <a:off x="6471640" y="4140781"/>
                <a:ext cx="1794263" cy="1026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dirty="0">
                  <a:solidFill>
                    <a:schemeClr val="tx1"/>
                  </a:solidFill>
                </a:endParaRPr>
              </a:p>
            </p:txBody>
          </p:sp>
          <p:sp>
            <p:nvSpPr>
              <p:cNvPr id="693" name="Rectangle 692">
                <a:extLst>
                  <a:ext uri="{FF2B5EF4-FFF2-40B4-BE49-F238E27FC236}">
                    <a16:creationId xmlns:a16="http://schemas.microsoft.com/office/drawing/2014/main" id="{DCAB42B5-615F-4C10-88FB-944D388831B8}"/>
                  </a:ext>
                </a:extLst>
              </p:cNvPr>
              <p:cNvSpPr/>
              <p:nvPr/>
            </p:nvSpPr>
            <p:spPr>
              <a:xfrm>
                <a:off x="6855913" y="5271931"/>
                <a:ext cx="1057318" cy="46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4" name="Group 693">
                <a:extLst>
                  <a:ext uri="{FF2B5EF4-FFF2-40B4-BE49-F238E27FC236}">
                    <a16:creationId xmlns:a16="http://schemas.microsoft.com/office/drawing/2014/main" id="{150EF9AE-ABC5-4EB6-9F9B-602DBC28135E}"/>
                  </a:ext>
                </a:extLst>
              </p:cNvPr>
              <p:cNvGrpSpPr/>
              <p:nvPr/>
            </p:nvGrpSpPr>
            <p:grpSpPr>
              <a:xfrm>
                <a:off x="6672459" y="4130659"/>
                <a:ext cx="1502269" cy="955771"/>
                <a:chOff x="8839751" y="1261845"/>
                <a:chExt cx="1492842" cy="949773"/>
              </a:xfrm>
            </p:grpSpPr>
            <p:grpSp>
              <p:nvGrpSpPr>
                <p:cNvPr id="703" name="Group 702">
                  <a:extLst>
                    <a:ext uri="{FF2B5EF4-FFF2-40B4-BE49-F238E27FC236}">
                      <a16:creationId xmlns:a16="http://schemas.microsoft.com/office/drawing/2014/main" id="{DAD0836F-11A2-4283-AACC-448C241992F4}"/>
                    </a:ext>
                  </a:extLst>
                </p:cNvPr>
                <p:cNvGrpSpPr/>
                <p:nvPr/>
              </p:nvGrpSpPr>
              <p:grpSpPr>
                <a:xfrm>
                  <a:off x="8839751" y="1357379"/>
                  <a:ext cx="1349391" cy="854239"/>
                  <a:chOff x="7840264" y="803888"/>
                  <a:chExt cx="1981245" cy="1254237"/>
                </a:xfrm>
              </p:grpSpPr>
              <p:pic>
                <p:nvPicPr>
                  <p:cNvPr id="705" name="Graphic 704" descr="Workflow">
                    <a:extLst>
                      <a:ext uri="{FF2B5EF4-FFF2-40B4-BE49-F238E27FC236}">
                        <a16:creationId xmlns:a16="http://schemas.microsoft.com/office/drawing/2014/main" id="{C73DD5DA-3447-469B-9E87-677EE9F706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3923" y="1200561"/>
                    <a:ext cx="617586" cy="617586"/>
                  </a:xfrm>
                  <a:prstGeom prst="rect">
                    <a:avLst/>
                  </a:prstGeom>
                </p:spPr>
              </p:pic>
              <p:pic>
                <p:nvPicPr>
                  <p:cNvPr id="706" name="Graphic 705" descr="Circles with arrows">
                    <a:extLst>
                      <a:ext uri="{FF2B5EF4-FFF2-40B4-BE49-F238E27FC236}">
                        <a16:creationId xmlns:a16="http://schemas.microsoft.com/office/drawing/2014/main" id="{B4EB11EF-D34A-4D30-A7E8-6D2572A4AD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3850" y="803888"/>
                    <a:ext cx="914400" cy="914400"/>
                  </a:xfrm>
                  <a:prstGeom prst="rect">
                    <a:avLst/>
                  </a:prstGeom>
                </p:spPr>
              </p:pic>
              <p:grpSp>
                <p:nvGrpSpPr>
                  <p:cNvPr id="707" name="Group 706">
                    <a:extLst>
                      <a:ext uri="{FF2B5EF4-FFF2-40B4-BE49-F238E27FC236}">
                        <a16:creationId xmlns:a16="http://schemas.microsoft.com/office/drawing/2014/main" id="{FAA286C9-04E9-4CA9-AEFB-D6BEB84576E8}"/>
                      </a:ext>
                    </a:extLst>
                  </p:cNvPr>
                  <p:cNvGrpSpPr/>
                  <p:nvPr/>
                </p:nvGrpSpPr>
                <p:grpSpPr>
                  <a:xfrm>
                    <a:off x="8570723" y="1790514"/>
                    <a:ext cx="1176925" cy="267611"/>
                    <a:chOff x="8570723" y="1790514"/>
                    <a:chExt cx="1176925" cy="267611"/>
                  </a:xfrm>
                </p:grpSpPr>
                <p:grpSp>
                  <p:nvGrpSpPr>
                    <p:cNvPr id="723" name="Group 722">
                      <a:extLst>
                        <a:ext uri="{FF2B5EF4-FFF2-40B4-BE49-F238E27FC236}">
                          <a16:creationId xmlns:a16="http://schemas.microsoft.com/office/drawing/2014/main" id="{22AF9CB6-6AC6-4470-AF19-EFA884F6938D}"/>
                        </a:ext>
                      </a:extLst>
                    </p:cNvPr>
                    <p:cNvGrpSpPr/>
                    <p:nvPr/>
                  </p:nvGrpSpPr>
                  <p:grpSpPr>
                    <a:xfrm>
                      <a:off x="8570723" y="1790514"/>
                      <a:ext cx="1176925" cy="93168"/>
                      <a:chOff x="1264999" y="1286729"/>
                      <a:chExt cx="1176925" cy="93168"/>
                    </a:xfrm>
                  </p:grpSpPr>
                  <p:sp>
                    <p:nvSpPr>
                      <p:cNvPr id="732" name="Rectangle 731">
                        <a:extLst>
                          <a:ext uri="{FF2B5EF4-FFF2-40B4-BE49-F238E27FC236}">
                            <a16:creationId xmlns:a16="http://schemas.microsoft.com/office/drawing/2014/main" id="{E7A0C76D-9218-4CB1-B190-17E2151CFDFA}"/>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732">
                        <a:extLst>
                          <a:ext uri="{FF2B5EF4-FFF2-40B4-BE49-F238E27FC236}">
                            <a16:creationId xmlns:a16="http://schemas.microsoft.com/office/drawing/2014/main" id="{072ECAD3-501F-409C-822B-2E0B8BEEC26C}"/>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ectangle 733">
                        <a:extLst>
                          <a:ext uri="{FF2B5EF4-FFF2-40B4-BE49-F238E27FC236}">
                            <a16:creationId xmlns:a16="http://schemas.microsoft.com/office/drawing/2014/main" id="{B27F5EFE-C20F-416B-96B1-CF3779EFEB47}"/>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3296D6BB-57DC-4C94-B28D-6BE239926CE8}"/>
                        </a:ext>
                      </a:extLst>
                    </p:cNvPr>
                    <p:cNvGrpSpPr/>
                    <p:nvPr/>
                  </p:nvGrpSpPr>
                  <p:grpSpPr>
                    <a:xfrm>
                      <a:off x="8570723" y="1879960"/>
                      <a:ext cx="1176925" cy="93168"/>
                      <a:chOff x="1264999" y="1286729"/>
                      <a:chExt cx="1176925" cy="93168"/>
                    </a:xfrm>
                  </p:grpSpPr>
                  <p:sp>
                    <p:nvSpPr>
                      <p:cNvPr id="729" name="Rectangle 728">
                        <a:extLst>
                          <a:ext uri="{FF2B5EF4-FFF2-40B4-BE49-F238E27FC236}">
                            <a16:creationId xmlns:a16="http://schemas.microsoft.com/office/drawing/2014/main" id="{5993BBD4-844A-43B0-8C28-00DD16FEE984}"/>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729">
                        <a:extLst>
                          <a:ext uri="{FF2B5EF4-FFF2-40B4-BE49-F238E27FC236}">
                            <a16:creationId xmlns:a16="http://schemas.microsoft.com/office/drawing/2014/main" id="{FFDE7A14-F7C0-4979-95A7-119465064834}"/>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Rectangle 730">
                        <a:extLst>
                          <a:ext uri="{FF2B5EF4-FFF2-40B4-BE49-F238E27FC236}">
                            <a16:creationId xmlns:a16="http://schemas.microsoft.com/office/drawing/2014/main" id="{A7F46236-A0F4-42C1-B55F-C1105A8E8D64}"/>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5" name="Group 724">
                      <a:extLst>
                        <a:ext uri="{FF2B5EF4-FFF2-40B4-BE49-F238E27FC236}">
                          <a16:creationId xmlns:a16="http://schemas.microsoft.com/office/drawing/2014/main" id="{4E8B2D26-4218-498D-893C-D08213FB81F4}"/>
                        </a:ext>
                      </a:extLst>
                    </p:cNvPr>
                    <p:cNvGrpSpPr/>
                    <p:nvPr/>
                  </p:nvGrpSpPr>
                  <p:grpSpPr>
                    <a:xfrm>
                      <a:off x="8570723" y="1964957"/>
                      <a:ext cx="1176925" cy="93168"/>
                      <a:chOff x="1264999" y="1286729"/>
                      <a:chExt cx="1176925" cy="93168"/>
                    </a:xfrm>
                  </p:grpSpPr>
                  <p:sp>
                    <p:nvSpPr>
                      <p:cNvPr id="726" name="Rectangle 725">
                        <a:extLst>
                          <a:ext uri="{FF2B5EF4-FFF2-40B4-BE49-F238E27FC236}">
                            <a16:creationId xmlns:a16="http://schemas.microsoft.com/office/drawing/2014/main" id="{273D41D5-F112-4351-9CC8-E46834351679}"/>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726">
                        <a:extLst>
                          <a:ext uri="{FF2B5EF4-FFF2-40B4-BE49-F238E27FC236}">
                            <a16:creationId xmlns:a16="http://schemas.microsoft.com/office/drawing/2014/main" id="{BC70A0B2-D820-41DB-AC4A-789B4C0220E5}"/>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Rectangle 727">
                        <a:extLst>
                          <a:ext uri="{FF2B5EF4-FFF2-40B4-BE49-F238E27FC236}">
                            <a16:creationId xmlns:a16="http://schemas.microsoft.com/office/drawing/2014/main" id="{DBE227E9-2058-4A1C-89F1-C4F7F80F5779}"/>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08" name="Graphic 707" descr="Bar chart">
                    <a:extLst>
                      <a:ext uri="{FF2B5EF4-FFF2-40B4-BE49-F238E27FC236}">
                        <a16:creationId xmlns:a16="http://schemas.microsoft.com/office/drawing/2014/main" id="{D767A995-5945-426F-B317-40A16120CC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40264" y="945471"/>
                    <a:ext cx="914400" cy="914400"/>
                  </a:xfrm>
                  <a:prstGeom prst="rect">
                    <a:avLst/>
                  </a:prstGeom>
                </p:spPr>
              </p:pic>
              <p:grpSp>
                <p:nvGrpSpPr>
                  <p:cNvPr id="709" name="Group 708">
                    <a:extLst>
                      <a:ext uri="{FF2B5EF4-FFF2-40B4-BE49-F238E27FC236}">
                        <a16:creationId xmlns:a16="http://schemas.microsoft.com/office/drawing/2014/main" id="{9C1FF460-30AA-4393-8ADD-06F09D3C41F8}"/>
                      </a:ext>
                    </a:extLst>
                  </p:cNvPr>
                  <p:cNvGrpSpPr/>
                  <p:nvPr/>
                </p:nvGrpSpPr>
                <p:grpSpPr>
                  <a:xfrm>
                    <a:off x="7973757" y="1790514"/>
                    <a:ext cx="1176925" cy="267611"/>
                    <a:chOff x="8570723" y="1790514"/>
                    <a:chExt cx="1176925" cy="267611"/>
                  </a:xfrm>
                </p:grpSpPr>
                <p:grpSp>
                  <p:nvGrpSpPr>
                    <p:cNvPr id="711" name="Group 710">
                      <a:extLst>
                        <a:ext uri="{FF2B5EF4-FFF2-40B4-BE49-F238E27FC236}">
                          <a16:creationId xmlns:a16="http://schemas.microsoft.com/office/drawing/2014/main" id="{49D47176-219F-473D-9B99-0276D9295330}"/>
                        </a:ext>
                      </a:extLst>
                    </p:cNvPr>
                    <p:cNvGrpSpPr/>
                    <p:nvPr/>
                  </p:nvGrpSpPr>
                  <p:grpSpPr>
                    <a:xfrm>
                      <a:off x="8570723" y="1790514"/>
                      <a:ext cx="1176925" cy="93168"/>
                      <a:chOff x="1264999" y="1286729"/>
                      <a:chExt cx="1176925" cy="93168"/>
                    </a:xfrm>
                  </p:grpSpPr>
                  <p:sp>
                    <p:nvSpPr>
                      <p:cNvPr id="720" name="Rectangle 719">
                        <a:extLst>
                          <a:ext uri="{FF2B5EF4-FFF2-40B4-BE49-F238E27FC236}">
                            <a16:creationId xmlns:a16="http://schemas.microsoft.com/office/drawing/2014/main" id="{D9AB6A65-B087-40B4-884D-07898781F0F7}"/>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Rectangle 720">
                        <a:extLst>
                          <a:ext uri="{FF2B5EF4-FFF2-40B4-BE49-F238E27FC236}">
                            <a16:creationId xmlns:a16="http://schemas.microsoft.com/office/drawing/2014/main" id="{B8376001-81EF-4403-A05F-BDC5A38FC4FC}"/>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721">
                        <a:extLst>
                          <a:ext uri="{FF2B5EF4-FFF2-40B4-BE49-F238E27FC236}">
                            <a16:creationId xmlns:a16="http://schemas.microsoft.com/office/drawing/2014/main" id="{C563F95C-3D09-48D6-909B-6608387553ED}"/>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2" name="Group 711">
                      <a:extLst>
                        <a:ext uri="{FF2B5EF4-FFF2-40B4-BE49-F238E27FC236}">
                          <a16:creationId xmlns:a16="http://schemas.microsoft.com/office/drawing/2014/main" id="{6DCD5B82-8C42-4D2C-A54B-1B1F076650DF}"/>
                        </a:ext>
                      </a:extLst>
                    </p:cNvPr>
                    <p:cNvGrpSpPr/>
                    <p:nvPr/>
                  </p:nvGrpSpPr>
                  <p:grpSpPr>
                    <a:xfrm>
                      <a:off x="8570723" y="1879960"/>
                      <a:ext cx="1176925" cy="93168"/>
                      <a:chOff x="1264999" y="1286729"/>
                      <a:chExt cx="1176925" cy="93168"/>
                    </a:xfrm>
                  </p:grpSpPr>
                  <p:sp>
                    <p:nvSpPr>
                      <p:cNvPr id="717" name="Rectangle 716">
                        <a:extLst>
                          <a:ext uri="{FF2B5EF4-FFF2-40B4-BE49-F238E27FC236}">
                            <a16:creationId xmlns:a16="http://schemas.microsoft.com/office/drawing/2014/main" id="{F86F3D94-6C10-4765-BE9D-C73DA1AF7489}"/>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717">
                        <a:extLst>
                          <a:ext uri="{FF2B5EF4-FFF2-40B4-BE49-F238E27FC236}">
                            <a16:creationId xmlns:a16="http://schemas.microsoft.com/office/drawing/2014/main" id="{97B42AC6-BC30-4DB0-880E-4D914F9FD533}"/>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718">
                        <a:extLst>
                          <a:ext uri="{FF2B5EF4-FFF2-40B4-BE49-F238E27FC236}">
                            <a16:creationId xmlns:a16="http://schemas.microsoft.com/office/drawing/2014/main" id="{40E6A4F0-4352-4E97-9348-5E183B68662F}"/>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3" name="Group 712">
                      <a:extLst>
                        <a:ext uri="{FF2B5EF4-FFF2-40B4-BE49-F238E27FC236}">
                          <a16:creationId xmlns:a16="http://schemas.microsoft.com/office/drawing/2014/main" id="{710F90A6-03F5-46E5-A3CD-BC84DF2F49D2}"/>
                        </a:ext>
                      </a:extLst>
                    </p:cNvPr>
                    <p:cNvGrpSpPr/>
                    <p:nvPr/>
                  </p:nvGrpSpPr>
                  <p:grpSpPr>
                    <a:xfrm>
                      <a:off x="8570723" y="1964957"/>
                      <a:ext cx="1176925" cy="93168"/>
                      <a:chOff x="1264999" y="1286729"/>
                      <a:chExt cx="1176925" cy="93168"/>
                    </a:xfrm>
                  </p:grpSpPr>
                  <p:sp>
                    <p:nvSpPr>
                      <p:cNvPr id="714" name="Rectangle 713">
                        <a:extLst>
                          <a:ext uri="{FF2B5EF4-FFF2-40B4-BE49-F238E27FC236}">
                            <a16:creationId xmlns:a16="http://schemas.microsoft.com/office/drawing/2014/main" id="{25A7387B-1DDD-4BDE-96AF-134779953A1E}"/>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5" name="Rectangle 714">
                        <a:extLst>
                          <a:ext uri="{FF2B5EF4-FFF2-40B4-BE49-F238E27FC236}">
                            <a16:creationId xmlns:a16="http://schemas.microsoft.com/office/drawing/2014/main" id="{C6B2095E-8ECA-42F6-967B-E8D1288F9E9D}"/>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ectangle 715">
                        <a:extLst>
                          <a:ext uri="{FF2B5EF4-FFF2-40B4-BE49-F238E27FC236}">
                            <a16:creationId xmlns:a16="http://schemas.microsoft.com/office/drawing/2014/main" id="{442D691B-7629-467D-95C0-27F881D72194}"/>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0" name="Speech Bubble: Oval 709">
                    <a:extLst>
                      <a:ext uri="{FF2B5EF4-FFF2-40B4-BE49-F238E27FC236}">
                        <a16:creationId xmlns:a16="http://schemas.microsoft.com/office/drawing/2014/main" id="{911A83E7-A483-402B-88E2-C98D0E86293D}"/>
                      </a:ext>
                    </a:extLst>
                  </p:cNvPr>
                  <p:cNvSpPr/>
                  <p:nvPr/>
                </p:nvSpPr>
                <p:spPr>
                  <a:xfrm>
                    <a:off x="8337360" y="905965"/>
                    <a:ext cx="393152" cy="187780"/>
                  </a:xfrm>
                  <a:prstGeom prst="wedgeEllipseCallout">
                    <a:avLst>
                      <a:gd name="adj1" fmla="val -25653"/>
                      <a:gd name="adj2" fmla="val 1053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4" name="TextBox 703">
                  <a:extLst>
                    <a:ext uri="{FF2B5EF4-FFF2-40B4-BE49-F238E27FC236}">
                      <a16:creationId xmlns:a16="http://schemas.microsoft.com/office/drawing/2014/main" id="{B944DA1F-FA28-40D9-95E0-A8096E05C9EB}"/>
                    </a:ext>
                  </a:extLst>
                </p:cNvPr>
                <p:cNvSpPr txBox="1"/>
                <p:nvPr/>
              </p:nvSpPr>
              <p:spPr>
                <a:xfrm>
                  <a:off x="9793040" y="1261845"/>
                  <a:ext cx="539553" cy="322221"/>
                </a:xfrm>
                <a:prstGeom prst="rect">
                  <a:avLst/>
                </a:prstGeom>
                <a:noFill/>
              </p:spPr>
              <p:txBody>
                <a:bodyPr wrap="square" rtlCol="0">
                  <a:spAutoFit/>
                </a:bodyPr>
                <a:lstStyle/>
                <a:p>
                  <a:endParaRPr lang="en-US" dirty="0"/>
                </a:p>
              </p:txBody>
            </p:sp>
          </p:grpSp>
          <p:sp>
            <p:nvSpPr>
              <p:cNvPr id="695" name="Oval 694">
                <a:extLst>
                  <a:ext uri="{FF2B5EF4-FFF2-40B4-BE49-F238E27FC236}">
                    <a16:creationId xmlns:a16="http://schemas.microsoft.com/office/drawing/2014/main" id="{0C42BCE7-4AAD-4DB7-932A-5E46CD7B3B3A}"/>
                  </a:ext>
                </a:extLst>
              </p:cNvPr>
              <p:cNvSpPr/>
              <p:nvPr/>
            </p:nvSpPr>
            <p:spPr>
              <a:xfrm>
                <a:off x="7061018" y="4638950"/>
                <a:ext cx="678370" cy="67837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49E17A93-8635-42F4-9B34-CEF4099C3E30}"/>
                  </a:ext>
                </a:extLst>
              </p:cNvPr>
              <p:cNvSpPr/>
              <p:nvPr/>
            </p:nvSpPr>
            <p:spPr>
              <a:xfrm>
                <a:off x="7294623" y="4892497"/>
                <a:ext cx="560636" cy="287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6" name="Group 695">
                <a:extLst>
                  <a:ext uri="{FF2B5EF4-FFF2-40B4-BE49-F238E27FC236}">
                    <a16:creationId xmlns:a16="http://schemas.microsoft.com/office/drawing/2014/main" id="{5C31E403-48FB-41CB-BA0F-B5520F846C33}"/>
                  </a:ext>
                </a:extLst>
              </p:cNvPr>
              <p:cNvGrpSpPr/>
              <p:nvPr/>
            </p:nvGrpSpPr>
            <p:grpSpPr>
              <a:xfrm>
                <a:off x="6775045" y="4705119"/>
                <a:ext cx="1206127" cy="1348552"/>
                <a:chOff x="6775045" y="4705119"/>
                <a:chExt cx="1206127" cy="1348552"/>
              </a:xfrm>
            </p:grpSpPr>
            <p:grpSp>
              <p:nvGrpSpPr>
                <p:cNvPr id="697" name="Graphic 24" descr="User">
                  <a:extLst>
                    <a:ext uri="{FF2B5EF4-FFF2-40B4-BE49-F238E27FC236}">
                      <a16:creationId xmlns:a16="http://schemas.microsoft.com/office/drawing/2014/main" id="{911D17A5-0460-4511-8D9E-7B66007CF741}"/>
                    </a:ext>
                  </a:extLst>
                </p:cNvPr>
                <p:cNvGrpSpPr/>
                <p:nvPr/>
              </p:nvGrpSpPr>
              <p:grpSpPr>
                <a:xfrm>
                  <a:off x="6775045" y="4742007"/>
                  <a:ext cx="1206127" cy="1311664"/>
                  <a:chOff x="8086529" y="3322567"/>
                  <a:chExt cx="1206127" cy="1311664"/>
                </a:xfrm>
              </p:grpSpPr>
              <p:sp>
                <p:nvSpPr>
                  <p:cNvPr id="701" name="Freeform: Shape 700">
                    <a:extLst>
                      <a:ext uri="{FF2B5EF4-FFF2-40B4-BE49-F238E27FC236}">
                        <a16:creationId xmlns:a16="http://schemas.microsoft.com/office/drawing/2014/main" id="{CACC4A0A-1500-4696-97B2-501556D7B4C3}"/>
                      </a:ext>
                    </a:extLst>
                  </p:cNvPr>
                  <p:cNvSpPr/>
                  <p:nvPr/>
                </p:nvSpPr>
                <p:spPr>
                  <a:xfrm>
                    <a:off x="8357908" y="3322567"/>
                    <a:ext cx="663370" cy="663370"/>
                  </a:xfrm>
                  <a:custGeom>
                    <a:avLst/>
                    <a:gdLst>
                      <a:gd name="connsiteX0" fmla="*/ 603064 w 603063"/>
                      <a:gd name="connsiteY0" fmla="*/ 301532 h 603063"/>
                      <a:gd name="connsiteX1" fmla="*/ 301532 w 603063"/>
                      <a:gd name="connsiteY1" fmla="*/ 603064 h 603063"/>
                      <a:gd name="connsiteX2" fmla="*/ 0 w 603063"/>
                      <a:gd name="connsiteY2" fmla="*/ 301532 h 603063"/>
                      <a:gd name="connsiteX3" fmla="*/ 301532 w 603063"/>
                      <a:gd name="connsiteY3" fmla="*/ 0 h 603063"/>
                      <a:gd name="connsiteX4" fmla="*/ 603064 w 603063"/>
                      <a:gd name="connsiteY4" fmla="*/ 301532 h 60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063" h="603063">
                        <a:moveTo>
                          <a:pt x="603064" y="301532"/>
                        </a:moveTo>
                        <a:cubicBezTo>
                          <a:pt x="603064" y="468063"/>
                          <a:pt x="468063" y="603064"/>
                          <a:pt x="301532" y="603064"/>
                        </a:cubicBezTo>
                        <a:cubicBezTo>
                          <a:pt x="135000" y="603064"/>
                          <a:pt x="0" y="468063"/>
                          <a:pt x="0" y="301532"/>
                        </a:cubicBezTo>
                        <a:cubicBezTo>
                          <a:pt x="0" y="135000"/>
                          <a:pt x="135000" y="0"/>
                          <a:pt x="301532" y="0"/>
                        </a:cubicBezTo>
                        <a:cubicBezTo>
                          <a:pt x="468063" y="0"/>
                          <a:pt x="603064" y="135000"/>
                          <a:pt x="603064" y="301532"/>
                        </a:cubicBezTo>
                        <a:close/>
                      </a:path>
                    </a:pathLst>
                  </a:custGeom>
                  <a:solidFill>
                    <a:srgbClr val="7F7F7F"/>
                  </a:solidFill>
                  <a:ln w="57150" cap="flat">
                    <a:solidFill>
                      <a:schemeClr val="bg1"/>
                    </a:solid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8AB9DC3-7B29-4094-B7FA-3B97B37B1F05}"/>
                      </a:ext>
                    </a:extLst>
                  </p:cNvPr>
                  <p:cNvSpPr/>
                  <p:nvPr/>
                </p:nvSpPr>
                <p:spPr>
                  <a:xfrm>
                    <a:off x="8086529" y="4031167"/>
                    <a:ext cx="1206127" cy="603064"/>
                  </a:xfrm>
                  <a:custGeom>
                    <a:avLst/>
                    <a:gdLst>
                      <a:gd name="connsiteX0" fmla="*/ 1206127 w 1206127"/>
                      <a:gd name="connsiteY0" fmla="*/ 603064 h 603063"/>
                      <a:gd name="connsiteX1" fmla="*/ 1206127 w 1206127"/>
                      <a:gd name="connsiteY1" fmla="*/ 301532 h 603063"/>
                      <a:gd name="connsiteX2" fmla="*/ 1145821 w 1206127"/>
                      <a:gd name="connsiteY2" fmla="*/ 180919 h 603063"/>
                      <a:gd name="connsiteX3" fmla="*/ 851827 w 1206127"/>
                      <a:gd name="connsiteY3" fmla="*/ 37691 h 603063"/>
                      <a:gd name="connsiteX4" fmla="*/ 603064 w 1206127"/>
                      <a:gd name="connsiteY4" fmla="*/ 0 h 603063"/>
                      <a:gd name="connsiteX5" fmla="*/ 354300 w 1206127"/>
                      <a:gd name="connsiteY5" fmla="*/ 37691 h 603063"/>
                      <a:gd name="connsiteX6" fmla="*/ 60306 w 1206127"/>
                      <a:gd name="connsiteY6" fmla="*/ 180919 h 603063"/>
                      <a:gd name="connsiteX7" fmla="*/ 0 w 1206127"/>
                      <a:gd name="connsiteY7" fmla="*/ 301532 h 603063"/>
                      <a:gd name="connsiteX8" fmla="*/ 0 w 1206127"/>
                      <a:gd name="connsiteY8" fmla="*/ 603064 h 603063"/>
                      <a:gd name="connsiteX9" fmla="*/ 1206127 w 1206127"/>
                      <a:gd name="connsiteY9" fmla="*/ 603064 h 60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127" h="603063">
                        <a:moveTo>
                          <a:pt x="1206127" y="603064"/>
                        </a:moveTo>
                        <a:lnTo>
                          <a:pt x="1206127" y="301532"/>
                        </a:lnTo>
                        <a:cubicBezTo>
                          <a:pt x="1206127" y="256302"/>
                          <a:pt x="1183513" y="211072"/>
                          <a:pt x="1145821" y="180919"/>
                        </a:cubicBezTo>
                        <a:cubicBezTo>
                          <a:pt x="1062900" y="113074"/>
                          <a:pt x="957364" y="67845"/>
                          <a:pt x="851827" y="37691"/>
                        </a:cubicBezTo>
                        <a:cubicBezTo>
                          <a:pt x="776445" y="15077"/>
                          <a:pt x="693523" y="0"/>
                          <a:pt x="603064" y="0"/>
                        </a:cubicBezTo>
                        <a:cubicBezTo>
                          <a:pt x="520142" y="0"/>
                          <a:pt x="437221" y="15077"/>
                          <a:pt x="354300" y="37691"/>
                        </a:cubicBezTo>
                        <a:cubicBezTo>
                          <a:pt x="248764" y="67845"/>
                          <a:pt x="143228" y="120613"/>
                          <a:pt x="60306" y="180919"/>
                        </a:cubicBezTo>
                        <a:cubicBezTo>
                          <a:pt x="22615" y="211072"/>
                          <a:pt x="0" y="256302"/>
                          <a:pt x="0" y="301532"/>
                        </a:cubicBezTo>
                        <a:lnTo>
                          <a:pt x="0" y="603064"/>
                        </a:lnTo>
                        <a:lnTo>
                          <a:pt x="1206127" y="603064"/>
                        </a:lnTo>
                        <a:close/>
                      </a:path>
                    </a:pathLst>
                  </a:custGeom>
                  <a:solidFill>
                    <a:srgbClr val="7F7F7F"/>
                  </a:solidFill>
                  <a:ln w="38100" cap="flat">
                    <a:noFill/>
                    <a:prstDash val="solid"/>
                    <a:miter/>
                  </a:ln>
                </p:spPr>
                <p:txBody>
                  <a:bodyPr rtlCol="0" anchor="ctr"/>
                  <a:lstStyle/>
                  <a:p>
                    <a:endParaRPr lang="en-US"/>
                  </a:p>
                </p:txBody>
              </p:sp>
            </p:grpSp>
            <p:grpSp>
              <p:nvGrpSpPr>
                <p:cNvPr id="698" name="Group 697">
                  <a:extLst>
                    <a:ext uri="{FF2B5EF4-FFF2-40B4-BE49-F238E27FC236}">
                      <a16:creationId xmlns:a16="http://schemas.microsoft.com/office/drawing/2014/main" id="{4E839472-79E7-408A-9FBE-4CA7F69B5333}"/>
                    </a:ext>
                  </a:extLst>
                </p:cNvPr>
                <p:cNvGrpSpPr/>
                <p:nvPr/>
              </p:nvGrpSpPr>
              <p:grpSpPr>
                <a:xfrm>
                  <a:off x="7019873" y="4705119"/>
                  <a:ext cx="776767" cy="745488"/>
                  <a:chOff x="4880160" y="2948612"/>
                  <a:chExt cx="776767" cy="745488"/>
                </a:xfrm>
                <a:solidFill>
                  <a:schemeClr val="tx1">
                    <a:lumMod val="65000"/>
                    <a:lumOff val="35000"/>
                  </a:schemeClr>
                </a:solidFill>
              </p:grpSpPr>
              <p:sp>
                <p:nvSpPr>
                  <p:cNvPr id="699" name="Block Arc 698">
                    <a:extLst>
                      <a:ext uri="{FF2B5EF4-FFF2-40B4-BE49-F238E27FC236}">
                        <a16:creationId xmlns:a16="http://schemas.microsoft.com/office/drawing/2014/main" id="{1B3D7EF7-DA88-47B9-A80C-43BB34681708}"/>
                      </a:ext>
                    </a:extLst>
                  </p:cNvPr>
                  <p:cNvSpPr/>
                  <p:nvPr/>
                </p:nvSpPr>
                <p:spPr>
                  <a:xfrm>
                    <a:off x="4880160" y="2948612"/>
                    <a:ext cx="745488" cy="745488"/>
                  </a:xfrm>
                  <a:prstGeom prst="blockArc">
                    <a:avLst>
                      <a:gd name="adj1" fmla="val 12821129"/>
                      <a:gd name="adj2" fmla="val 123216"/>
                      <a:gd name="adj3" fmla="val 46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0" name="Rectangle: Rounded Corners 699">
                    <a:extLst>
                      <a:ext uri="{FF2B5EF4-FFF2-40B4-BE49-F238E27FC236}">
                        <a16:creationId xmlns:a16="http://schemas.microsoft.com/office/drawing/2014/main" id="{65C1E7B0-F6AD-422F-9C27-E58D27078F7B}"/>
                      </a:ext>
                    </a:extLst>
                  </p:cNvPr>
                  <p:cNvSpPr/>
                  <p:nvPr/>
                </p:nvSpPr>
                <p:spPr>
                  <a:xfrm>
                    <a:off x="5549574" y="3211226"/>
                    <a:ext cx="107353" cy="15323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736" name="Group 735">
            <a:extLst>
              <a:ext uri="{FF2B5EF4-FFF2-40B4-BE49-F238E27FC236}">
                <a16:creationId xmlns:a16="http://schemas.microsoft.com/office/drawing/2014/main" id="{37E6EF06-2966-4638-92E0-01B1D82D401C}"/>
              </a:ext>
            </a:extLst>
          </p:cNvPr>
          <p:cNvGrpSpPr/>
          <p:nvPr/>
        </p:nvGrpSpPr>
        <p:grpSpPr>
          <a:xfrm>
            <a:off x="6389697" y="3091701"/>
            <a:ext cx="2017765" cy="2247569"/>
            <a:chOff x="4344750" y="2071670"/>
            <a:chExt cx="2017765" cy="2247569"/>
          </a:xfrm>
        </p:grpSpPr>
        <p:sp>
          <p:nvSpPr>
            <p:cNvPr id="737" name="Rectangle 736">
              <a:extLst>
                <a:ext uri="{FF2B5EF4-FFF2-40B4-BE49-F238E27FC236}">
                  <a16:creationId xmlns:a16="http://schemas.microsoft.com/office/drawing/2014/main" id="{AF2D22AC-288B-4B89-A8B7-CAEC4B859AB6}"/>
                </a:ext>
              </a:extLst>
            </p:cNvPr>
            <p:cNvSpPr/>
            <p:nvPr/>
          </p:nvSpPr>
          <p:spPr>
            <a:xfrm>
              <a:off x="4344750" y="2436930"/>
              <a:ext cx="1794263" cy="1026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nvGrpSpPr>
            <p:cNvPr id="738" name="Group 737">
              <a:extLst>
                <a:ext uri="{FF2B5EF4-FFF2-40B4-BE49-F238E27FC236}">
                  <a16:creationId xmlns:a16="http://schemas.microsoft.com/office/drawing/2014/main" id="{BD8CC3AF-E5A8-4190-A743-9FA9B7605BAB}"/>
                </a:ext>
              </a:extLst>
            </p:cNvPr>
            <p:cNvGrpSpPr/>
            <p:nvPr/>
          </p:nvGrpSpPr>
          <p:grpSpPr>
            <a:xfrm>
              <a:off x="4346501" y="2071670"/>
              <a:ext cx="2016014" cy="2247569"/>
              <a:chOff x="6360765" y="3806102"/>
              <a:chExt cx="2016014" cy="2247569"/>
            </a:xfrm>
          </p:grpSpPr>
          <p:pic>
            <p:nvPicPr>
              <p:cNvPr id="739" name="Graphic 738" descr="Monitor">
                <a:extLst>
                  <a:ext uri="{FF2B5EF4-FFF2-40B4-BE49-F238E27FC236}">
                    <a16:creationId xmlns:a16="http://schemas.microsoft.com/office/drawing/2014/main" id="{122146CD-A921-4BB3-BB4B-0DB5F7304A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60765" y="3806102"/>
                <a:ext cx="2016014" cy="2016014"/>
              </a:xfrm>
              <a:prstGeom prst="rect">
                <a:avLst/>
              </a:prstGeom>
            </p:spPr>
          </p:pic>
          <p:sp>
            <p:nvSpPr>
              <p:cNvPr id="740" name="Rectangle 739">
                <a:extLst>
                  <a:ext uri="{FF2B5EF4-FFF2-40B4-BE49-F238E27FC236}">
                    <a16:creationId xmlns:a16="http://schemas.microsoft.com/office/drawing/2014/main" id="{F4969A76-0329-4280-B003-47995C4BC802}"/>
                  </a:ext>
                </a:extLst>
              </p:cNvPr>
              <p:cNvSpPr/>
              <p:nvPr/>
            </p:nvSpPr>
            <p:spPr>
              <a:xfrm>
                <a:off x="6471640" y="4140781"/>
                <a:ext cx="1794263" cy="1026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dirty="0">
                  <a:solidFill>
                    <a:schemeClr val="tx1"/>
                  </a:solidFill>
                </a:endParaRPr>
              </a:p>
            </p:txBody>
          </p:sp>
          <p:sp>
            <p:nvSpPr>
              <p:cNvPr id="741" name="Rectangle 740">
                <a:extLst>
                  <a:ext uri="{FF2B5EF4-FFF2-40B4-BE49-F238E27FC236}">
                    <a16:creationId xmlns:a16="http://schemas.microsoft.com/office/drawing/2014/main" id="{6DFBA587-E906-49D9-AD69-2F8E6FFB3CE0}"/>
                  </a:ext>
                </a:extLst>
              </p:cNvPr>
              <p:cNvSpPr/>
              <p:nvPr/>
            </p:nvSpPr>
            <p:spPr>
              <a:xfrm>
                <a:off x="6855913" y="5271931"/>
                <a:ext cx="1057318" cy="46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2" name="Group 741">
                <a:extLst>
                  <a:ext uri="{FF2B5EF4-FFF2-40B4-BE49-F238E27FC236}">
                    <a16:creationId xmlns:a16="http://schemas.microsoft.com/office/drawing/2014/main" id="{D96C4F37-84CE-4E36-8F45-FB5EC249EE49}"/>
                  </a:ext>
                </a:extLst>
              </p:cNvPr>
              <p:cNvGrpSpPr/>
              <p:nvPr/>
            </p:nvGrpSpPr>
            <p:grpSpPr>
              <a:xfrm>
                <a:off x="6672459" y="4130659"/>
                <a:ext cx="1502269" cy="955771"/>
                <a:chOff x="8839751" y="1261845"/>
                <a:chExt cx="1492842" cy="949773"/>
              </a:xfrm>
            </p:grpSpPr>
            <p:grpSp>
              <p:nvGrpSpPr>
                <p:cNvPr id="752" name="Group 751">
                  <a:extLst>
                    <a:ext uri="{FF2B5EF4-FFF2-40B4-BE49-F238E27FC236}">
                      <a16:creationId xmlns:a16="http://schemas.microsoft.com/office/drawing/2014/main" id="{28FCCB3D-C5B3-4541-A825-0DF704BD76D2}"/>
                    </a:ext>
                  </a:extLst>
                </p:cNvPr>
                <p:cNvGrpSpPr/>
                <p:nvPr/>
              </p:nvGrpSpPr>
              <p:grpSpPr>
                <a:xfrm>
                  <a:off x="8839751" y="1357379"/>
                  <a:ext cx="1349391" cy="854239"/>
                  <a:chOff x="7840264" y="803888"/>
                  <a:chExt cx="1981245" cy="1254237"/>
                </a:xfrm>
              </p:grpSpPr>
              <p:pic>
                <p:nvPicPr>
                  <p:cNvPr id="754" name="Graphic 753" descr="Workflow">
                    <a:extLst>
                      <a:ext uri="{FF2B5EF4-FFF2-40B4-BE49-F238E27FC236}">
                        <a16:creationId xmlns:a16="http://schemas.microsoft.com/office/drawing/2014/main" id="{1E733D2F-D4BB-4596-A1C6-7551C6C942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3923" y="1200561"/>
                    <a:ext cx="617586" cy="617586"/>
                  </a:xfrm>
                  <a:prstGeom prst="rect">
                    <a:avLst/>
                  </a:prstGeom>
                </p:spPr>
              </p:pic>
              <p:pic>
                <p:nvPicPr>
                  <p:cNvPr id="755" name="Graphic 754" descr="Circles with arrows">
                    <a:extLst>
                      <a:ext uri="{FF2B5EF4-FFF2-40B4-BE49-F238E27FC236}">
                        <a16:creationId xmlns:a16="http://schemas.microsoft.com/office/drawing/2014/main" id="{FBFAD306-4B80-4747-9E92-4791CCFBD3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3850" y="803888"/>
                    <a:ext cx="914400" cy="914400"/>
                  </a:xfrm>
                  <a:prstGeom prst="rect">
                    <a:avLst/>
                  </a:prstGeom>
                </p:spPr>
              </p:pic>
              <p:grpSp>
                <p:nvGrpSpPr>
                  <p:cNvPr id="756" name="Group 755">
                    <a:extLst>
                      <a:ext uri="{FF2B5EF4-FFF2-40B4-BE49-F238E27FC236}">
                        <a16:creationId xmlns:a16="http://schemas.microsoft.com/office/drawing/2014/main" id="{B060541B-2B60-4AB3-AF79-64DF57E3ACFA}"/>
                      </a:ext>
                    </a:extLst>
                  </p:cNvPr>
                  <p:cNvGrpSpPr/>
                  <p:nvPr/>
                </p:nvGrpSpPr>
                <p:grpSpPr>
                  <a:xfrm>
                    <a:off x="8570723" y="1790514"/>
                    <a:ext cx="1176925" cy="267611"/>
                    <a:chOff x="8570723" y="1790514"/>
                    <a:chExt cx="1176925" cy="267611"/>
                  </a:xfrm>
                </p:grpSpPr>
                <p:grpSp>
                  <p:nvGrpSpPr>
                    <p:cNvPr id="772" name="Group 771">
                      <a:extLst>
                        <a:ext uri="{FF2B5EF4-FFF2-40B4-BE49-F238E27FC236}">
                          <a16:creationId xmlns:a16="http://schemas.microsoft.com/office/drawing/2014/main" id="{7209F454-61AD-4D0E-B99E-6DF863061E7E}"/>
                        </a:ext>
                      </a:extLst>
                    </p:cNvPr>
                    <p:cNvGrpSpPr/>
                    <p:nvPr/>
                  </p:nvGrpSpPr>
                  <p:grpSpPr>
                    <a:xfrm>
                      <a:off x="8570723" y="1790514"/>
                      <a:ext cx="1176925" cy="93168"/>
                      <a:chOff x="1264999" y="1286729"/>
                      <a:chExt cx="1176925" cy="93168"/>
                    </a:xfrm>
                  </p:grpSpPr>
                  <p:sp>
                    <p:nvSpPr>
                      <p:cNvPr id="781" name="Rectangle 780">
                        <a:extLst>
                          <a:ext uri="{FF2B5EF4-FFF2-40B4-BE49-F238E27FC236}">
                            <a16:creationId xmlns:a16="http://schemas.microsoft.com/office/drawing/2014/main" id="{AF5F0258-D736-4624-A894-5C3FCB4FE75C}"/>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Rectangle 781">
                        <a:extLst>
                          <a:ext uri="{FF2B5EF4-FFF2-40B4-BE49-F238E27FC236}">
                            <a16:creationId xmlns:a16="http://schemas.microsoft.com/office/drawing/2014/main" id="{B0AF5007-6347-4A24-A082-3C69C59298ED}"/>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Rectangle 782">
                        <a:extLst>
                          <a:ext uri="{FF2B5EF4-FFF2-40B4-BE49-F238E27FC236}">
                            <a16:creationId xmlns:a16="http://schemas.microsoft.com/office/drawing/2014/main" id="{4B0454E7-0317-4AAD-BA1B-AC9496AA38D6}"/>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3" name="Group 772">
                      <a:extLst>
                        <a:ext uri="{FF2B5EF4-FFF2-40B4-BE49-F238E27FC236}">
                          <a16:creationId xmlns:a16="http://schemas.microsoft.com/office/drawing/2014/main" id="{3845E633-810F-406A-A80F-36DB09602D92}"/>
                        </a:ext>
                      </a:extLst>
                    </p:cNvPr>
                    <p:cNvGrpSpPr/>
                    <p:nvPr/>
                  </p:nvGrpSpPr>
                  <p:grpSpPr>
                    <a:xfrm>
                      <a:off x="8570723" y="1879960"/>
                      <a:ext cx="1176925" cy="93168"/>
                      <a:chOff x="1264999" y="1286729"/>
                      <a:chExt cx="1176925" cy="93168"/>
                    </a:xfrm>
                  </p:grpSpPr>
                  <p:sp>
                    <p:nvSpPr>
                      <p:cNvPr id="778" name="Rectangle 777">
                        <a:extLst>
                          <a:ext uri="{FF2B5EF4-FFF2-40B4-BE49-F238E27FC236}">
                            <a16:creationId xmlns:a16="http://schemas.microsoft.com/office/drawing/2014/main" id="{C284B0FD-EC73-43A8-9CE6-36A12501D951}"/>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Rectangle 778">
                        <a:extLst>
                          <a:ext uri="{FF2B5EF4-FFF2-40B4-BE49-F238E27FC236}">
                            <a16:creationId xmlns:a16="http://schemas.microsoft.com/office/drawing/2014/main" id="{48E7A7C5-8299-43F4-BB22-774CF2624884}"/>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Rectangle 779">
                        <a:extLst>
                          <a:ext uri="{FF2B5EF4-FFF2-40B4-BE49-F238E27FC236}">
                            <a16:creationId xmlns:a16="http://schemas.microsoft.com/office/drawing/2014/main" id="{A02D2EAD-8AAD-4A26-8D7E-0EE25C4EEAFC}"/>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4" name="Group 773">
                      <a:extLst>
                        <a:ext uri="{FF2B5EF4-FFF2-40B4-BE49-F238E27FC236}">
                          <a16:creationId xmlns:a16="http://schemas.microsoft.com/office/drawing/2014/main" id="{996E45FB-FEDA-424D-B6B0-EF92D6263B70}"/>
                        </a:ext>
                      </a:extLst>
                    </p:cNvPr>
                    <p:cNvGrpSpPr/>
                    <p:nvPr/>
                  </p:nvGrpSpPr>
                  <p:grpSpPr>
                    <a:xfrm>
                      <a:off x="8570723" y="1964957"/>
                      <a:ext cx="1176925" cy="93168"/>
                      <a:chOff x="1264999" y="1286729"/>
                      <a:chExt cx="1176925" cy="93168"/>
                    </a:xfrm>
                  </p:grpSpPr>
                  <p:sp>
                    <p:nvSpPr>
                      <p:cNvPr id="775" name="Rectangle 774">
                        <a:extLst>
                          <a:ext uri="{FF2B5EF4-FFF2-40B4-BE49-F238E27FC236}">
                            <a16:creationId xmlns:a16="http://schemas.microsoft.com/office/drawing/2014/main" id="{126C3041-5921-4F2F-9175-F90429B7055A}"/>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Rectangle 775">
                        <a:extLst>
                          <a:ext uri="{FF2B5EF4-FFF2-40B4-BE49-F238E27FC236}">
                            <a16:creationId xmlns:a16="http://schemas.microsoft.com/office/drawing/2014/main" id="{9E9C6D7E-CFCA-4EF2-938A-2366EDCC09CD}"/>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Rectangle 776">
                        <a:extLst>
                          <a:ext uri="{FF2B5EF4-FFF2-40B4-BE49-F238E27FC236}">
                            <a16:creationId xmlns:a16="http://schemas.microsoft.com/office/drawing/2014/main" id="{08747407-B138-40EE-836C-D0FA92713F98}"/>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57" name="Graphic 756" descr="Bar chart">
                    <a:extLst>
                      <a:ext uri="{FF2B5EF4-FFF2-40B4-BE49-F238E27FC236}">
                        <a16:creationId xmlns:a16="http://schemas.microsoft.com/office/drawing/2014/main" id="{DF57B27A-5D49-4E0D-863C-C0F335C1F4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40264" y="945471"/>
                    <a:ext cx="914400" cy="914400"/>
                  </a:xfrm>
                  <a:prstGeom prst="rect">
                    <a:avLst/>
                  </a:prstGeom>
                </p:spPr>
              </p:pic>
              <p:grpSp>
                <p:nvGrpSpPr>
                  <p:cNvPr id="758" name="Group 757">
                    <a:extLst>
                      <a:ext uri="{FF2B5EF4-FFF2-40B4-BE49-F238E27FC236}">
                        <a16:creationId xmlns:a16="http://schemas.microsoft.com/office/drawing/2014/main" id="{D65EA856-F731-4274-B650-DAA612F1FEA8}"/>
                      </a:ext>
                    </a:extLst>
                  </p:cNvPr>
                  <p:cNvGrpSpPr/>
                  <p:nvPr/>
                </p:nvGrpSpPr>
                <p:grpSpPr>
                  <a:xfrm>
                    <a:off x="7973757" y="1790514"/>
                    <a:ext cx="1176925" cy="267611"/>
                    <a:chOff x="8570723" y="1790514"/>
                    <a:chExt cx="1176925" cy="267611"/>
                  </a:xfrm>
                </p:grpSpPr>
                <p:grpSp>
                  <p:nvGrpSpPr>
                    <p:cNvPr id="760" name="Group 759">
                      <a:extLst>
                        <a:ext uri="{FF2B5EF4-FFF2-40B4-BE49-F238E27FC236}">
                          <a16:creationId xmlns:a16="http://schemas.microsoft.com/office/drawing/2014/main" id="{8C3E64E4-8E11-465E-A7E2-9E86691504D3}"/>
                        </a:ext>
                      </a:extLst>
                    </p:cNvPr>
                    <p:cNvGrpSpPr/>
                    <p:nvPr/>
                  </p:nvGrpSpPr>
                  <p:grpSpPr>
                    <a:xfrm>
                      <a:off x="8570723" y="1790514"/>
                      <a:ext cx="1176925" cy="93168"/>
                      <a:chOff x="1264999" y="1286729"/>
                      <a:chExt cx="1176925" cy="93168"/>
                    </a:xfrm>
                  </p:grpSpPr>
                  <p:sp>
                    <p:nvSpPr>
                      <p:cNvPr id="769" name="Rectangle 768">
                        <a:extLst>
                          <a:ext uri="{FF2B5EF4-FFF2-40B4-BE49-F238E27FC236}">
                            <a16:creationId xmlns:a16="http://schemas.microsoft.com/office/drawing/2014/main" id="{071E1FBC-2936-4D0C-B83B-A013B1174700}"/>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Rectangle 769">
                        <a:extLst>
                          <a:ext uri="{FF2B5EF4-FFF2-40B4-BE49-F238E27FC236}">
                            <a16:creationId xmlns:a16="http://schemas.microsoft.com/office/drawing/2014/main" id="{E77D025A-E24F-44A0-B8F2-3D3708032164}"/>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a:extLst>
                          <a:ext uri="{FF2B5EF4-FFF2-40B4-BE49-F238E27FC236}">
                            <a16:creationId xmlns:a16="http://schemas.microsoft.com/office/drawing/2014/main" id="{02BDEDB0-97A3-4F54-A732-2990F4059394}"/>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1" name="Group 760">
                      <a:extLst>
                        <a:ext uri="{FF2B5EF4-FFF2-40B4-BE49-F238E27FC236}">
                          <a16:creationId xmlns:a16="http://schemas.microsoft.com/office/drawing/2014/main" id="{8F4EF982-A0BD-42B7-A2BF-C9ECF4EC2E98}"/>
                        </a:ext>
                      </a:extLst>
                    </p:cNvPr>
                    <p:cNvGrpSpPr/>
                    <p:nvPr/>
                  </p:nvGrpSpPr>
                  <p:grpSpPr>
                    <a:xfrm>
                      <a:off x="8570723" y="1879960"/>
                      <a:ext cx="1176925" cy="93168"/>
                      <a:chOff x="1264999" y="1286729"/>
                      <a:chExt cx="1176925" cy="93168"/>
                    </a:xfrm>
                  </p:grpSpPr>
                  <p:sp>
                    <p:nvSpPr>
                      <p:cNvPr id="766" name="Rectangle 765">
                        <a:extLst>
                          <a:ext uri="{FF2B5EF4-FFF2-40B4-BE49-F238E27FC236}">
                            <a16:creationId xmlns:a16="http://schemas.microsoft.com/office/drawing/2014/main" id="{FF7961C9-325D-410A-B27A-38372B3267A3}"/>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Rectangle 766">
                        <a:extLst>
                          <a:ext uri="{FF2B5EF4-FFF2-40B4-BE49-F238E27FC236}">
                            <a16:creationId xmlns:a16="http://schemas.microsoft.com/office/drawing/2014/main" id="{CB27865F-07DF-4A35-8C58-B370ED1DB258}"/>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Rectangle 767">
                        <a:extLst>
                          <a:ext uri="{FF2B5EF4-FFF2-40B4-BE49-F238E27FC236}">
                            <a16:creationId xmlns:a16="http://schemas.microsoft.com/office/drawing/2014/main" id="{8C849820-FC1D-4AF0-B29E-9D9B74DEDA11}"/>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2" name="Group 761">
                      <a:extLst>
                        <a:ext uri="{FF2B5EF4-FFF2-40B4-BE49-F238E27FC236}">
                          <a16:creationId xmlns:a16="http://schemas.microsoft.com/office/drawing/2014/main" id="{0B23657C-8A9A-4C37-ACCE-DE66708BBCEC}"/>
                        </a:ext>
                      </a:extLst>
                    </p:cNvPr>
                    <p:cNvGrpSpPr/>
                    <p:nvPr/>
                  </p:nvGrpSpPr>
                  <p:grpSpPr>
                    <a:xfrm>
                      <a:off x="8570723" y="1964957"/>
                      <a:ext cx="1176925" cy="93168"/>
                      <a:chOff x="1264999" y="1286729"/>
                      <a:chExt cx="1176925" cy="93168"/>
                    </a:xfrm>
                  </p:grpSpPr>
                  <p:sp>
                    <p:nvSpPr>
                      <p:cNvPr id="763" name="Rectangle 762">
                        <a:extLst>
                          <a:ext uri="{FF2B5EF4-FFF2-40B4-BE49-F238E27FC236}">
                            <a16:creationId xmlns:a16="http://schemas.microsoft.com/office/drawing/2014/main" id="{B60360F1-260D-477F-9D8D-6C929C166011}"/>
                          </a:ext>
                        </a:extLst>
                      </p:cNvPr>
                      <p:cNvSpPr/>
                      <p:nvPr/>
                    </p:nvSpPr>
                    <p:spPr>
                      <a:xfrm>
                        <a:off x="1264999"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4" name="Rectangle 763">
                        <a:extLst>
                          <a:ext uri="{FF2B5EF4-FFF2-40B4-BE49-F238E27FC236}">
                            <a16:creationId xmlns:a16="http://schemas.microsoft.com/office/drawing/2014/main" id="{C1FD5CC2-FE98-4613-9E23-3680980626E3}"/>
                          </a:ext>
                        </a:extLst>
                      </p:cNvPr>
                      <p:cNvSpPr/>
                      <p:nvPr/>
                    </p:nvSpPr>
                    <p:spPr>
                      <a:xfrm>
                        <a:off x="1739614" y="1286729"/>
                        <a:ext cx="478520"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Rectangle 764">
                        <a:extLst>
                          <a:ext uri="{FF2B5EF4-FFF2-40B4-BE49-F238E27FC236}">
                            <a16:creationId xmlns:a16="http://schemas.microsoft.com/office/drawing/2014/main" id="{1CD6BF96-61EA-40A2-90FE-6232C8FDB7E4}"/>
                          </a:ext>
                        </a:extLst>
                      </p:cNvPr>
                      <p:cNvSpPr/>
                      <p:nvPr/>
                    </p:nvSpPr>
                    <p:spPr>
                      <a:xfrm>
                        <a:off x="2218691" y="1286729"/>
                        <a:ext cx="223233" cy="93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9" name="Speech Bubble: Oval 758">
                    <a:extLst>
                      <a:ext uri="{FF2B5EF4-FFF2-40B4-BE49-F238E27FC236}">
                        <a16:creationId xmlns:a16="http://schemas.microsoft.com/office/drawing/2014/main" id="{614DC088-3953-4EAB-B9DF-4CE1010F0746}"/>
                      </a:ext>
                    </a:extLst>
                  </p:cNvPr>
                  <p:cNvSpPr/>
                  <p:nvPr/>
                </p:nvSpPr>
                <p:spPr>
                  <a:xfrm>
                    <a:off x="8337360" y="905965"/>
                    <a:ext cx="393152" cy="187780"/>
                  </a:xfrm>
                  <a:prstGeom prst="wedgeEllipseCallout">
                    <a:avLst>
                      <a:gd name="adj1" fmla="val -25653"/>
                      <a:gd name="adj2" fmla="val 1053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3" name="TextBox 752">
                  <a:extLst>
                    <a:ext uri="{FF2B5EF4-FFF2-40B4-BE49-F238E27FC236}">
                      <a16:creationId xmlns:a16="http://schemas.microsoft.com/office/drawing/2014/main" id="{2583B59B-ADD1-4FB1-9E0E-A9364C1019F0}"/>
                    </a:ext>
                  </a:extLst>
                </p:cNvPr>
                <p:cNvSpPr txBox="1"/>
                <p:nvPr/>
              </p:nvSpPr>
              <p:spPr>
                <a:xfrm>
                  <a:off x="9793040" y="1261845"/>
                  <a:ext cx="539553" cy="322221"/>
                </a:xfrm>
                <a:prstGeom prst="rect">
                  <a:avLst/>
                </a:prstGeom>
                <a:noFill/>
              </p:spPr>
              <p:txBody>
                <a:bodyPr wrap="square" rtlCol="0">
                  <a:spAutoFit/>
                </a:bodyPr>
                <a:lstStyle/>
                <a:p>
                  <a:endParaRPr lang="en-US" dirty="0"/>
                </a:p>
              </p:txBody>
            </p:sp>
          </p:grpSp>
          <p:sp>
            <p:nvSpPr>
              <p:cNvPr id="743" name="Oval 742">
                <a:extLst>
                  <a:ext uri="{FF2B5EF4-FFF2-40B4-BE49-F238E27FC236}">
                    <a16:creationId xmlns:a16="http://schemas.microsoft.com/office/drawing/2014/main" id="{D9BFC78E-3D33-48F7-901B-67F18BAA4AB2}"/>
                  </a:ext>
                </a:extLst>
              </p:cNvPr>
              <p:cNvSpPr/>
              <p:nvPr/>
            </p:nvSpPr>
            <p:spPr>
              <a:xfrm>
                <a:off x="7061018" y="4638950"/>
                <a:ext cx="678370" cy="67837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33837846-2C68-4E6D-A868-E7EDEF48D5BF}"/>
                  </a:ext>
                </a:extLst>
              </p:cNvPr>
              <p:cNvSpPr/>
              <p:nvPr/>
            </p:nvSpPr>
            <p:spPr>
              <a:xfrm>
                <a:off x="7294623" y="4892497"/>
                <a:ext cx="560636" cy="287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5" name="Group 744">
                <a:extLst>
                  <a:ext uri="{FF2B5EF4-FFF2-40B4-BE49-F238E27FC236}">
                    <a16:creationId xmlns:a16="http://schemas.microsoft.com/office/drawing/2014/main" id="{6868E9D9-17A2-4888-9F7C-CC5E9B239765}"/>
                  </a:ext>
                </a:extLst>
              </p:cNvPr>
              <p:cNvGrpSpPr/>
              <p:nvPr/>
            </p:nvGrpSpPr>
            <p:grpSpPr>
              <a:xfrm>
                <a:off x="6775045" y="4705119"/>
                <a:ext cx="1206127" cy="1348552"/>
                <a:chOff x="6775045" y="4705119"/>
                <a:chExt cx="1206127" cy="1348552"/>
              </a:xfrm>
            </p:grpSpPr>
            <p:grpSp>
              <p:nvGrpSpPr>
                <p:cNvPr id="746" name="Graphic 24" descr="User">
                  <a:extLst>
                    <a:ext uri="{FF2B5EF4-FFF2-40B4-BE49-F238E27FC236}">
                      <a16:creationId xmlns:a16="http://schemas.microsoft.com/office/drawing/2014/main" id="{36BC50DA-F2CD-4988-A798-DA35289BF4D4}"/>
                    </a:ext>
                  </a:extLst>
                </p:cNvPr>
                <p:cNvGrpSpPr/>
                <p:nvPr/>
              </p:nvGrpSpPr>
              <p:grpSpPr>
                <a:xfrm>
                  <a:off x="6775045" y="4742007"/>
                  <a:ext cx="1206127" cy="1311664"/>
                  <a:chOff x="8086529" y="3322567"/>
                  <a:chExt cx="1206127" cy="1311664"/>
                </a:xfrm>
              </p:grpSpPr>
              <p:sp>
                <p:nvSpPr>
                  <p:cNvPr id="750" name="Freeform: Shape 749">
                    <a:extLst>
                      <a:ext uri="{FF2B5EF4-FFF2-40B4-BE49-F238E27FC236}">
                        <a16:creationId xmlns:a16="http://schemas.microsoft.com/office/drawing/2014/main" id="{530277E5-6877-4C9D-AF56-2BE7CBE2CC13}"/>
                      </a:ext>
                    </a:extLst>
                  </p:cNvPr>
                  <p:cNvSpPr/>
                  <p:nvPr/>
                </p:nvSpPr>
                <p:spPr>
                  <a:xfrm>
                    <a:off x="8357908" y="3322567"/>
                    <a:ext cx="663370" cy="663370"/>
                  </a:xfrm>
                  <a:custGeom>
                    <a:avLst/>
                    <a:gdLst>
                      <a:gd name="connsiteX0" fmla="*/ 603064 w 603063"/>
                      <a:gd name="connsiteY0" fmla="*/ 301532 h 603063"/>
                      <a:gd name="connsiteX1" fmla="*/ 301532 w 603063"/>
                      <a:gd name="connsiteY1" fmla="*/ 603064 h 603063"/>
                      <a:gd name="connsiteX2" fmla="*/ 0 w 603063"/>
                      <a:gd name="connsiteY2" fmla="*/ 301532 h 603063"/>
                      <a:gd name="connsiteX3" fmla="*/ 301532 w 603063"/>
                      <a:gd name="connsiteY3" fmla="*/ 0 h 603063"/>
                      <a:gd name="connsiteX4" fmla="*/ 603064 w 603063"/>
                      <a:gd name="connsiteY4" fmla="*/ 301532 h 60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063" h="603063">
                        <a:moveTo>
                          <a:pt x="603064" y="301532"/>
                        </a:moveTo>
                        <a:cubicBezTo>
                          <a:pt x="603064" y="468063"/>
                          <a:pt x="468063" y="603064"/>
                          <a:pt x="301532" y="603064"/>
                        </a:cubicBezTo>
                        <a:cubicBezTo>
                          <a:pt x="135000" y="603064"/>
                          <a:pt x="0" y="468063"/>
                          <a:pt x="0" y="301532"/>
                        </a:cubicBezTo>
                        <a:cubicBezTo>
                          <a:pt x="0" y="135000"/>
                          <a:pt x="135000" y="0"/>
                          <a:pt x="301532" y="0"/>
                        </a:cubicBezTo>
                        <a:cubicBezTo>
                          <a:pt x="468063" y="0"/>
                          <a:pt x="603064" y="135000"/>
                          <a:pt x="603064" y="301532"/>
                        </a:cubicBezTo>
                        <a:close/>
                      </a:path>
                    </a:pathLst>
                  </a:custGeom>
                  <a:solidFill>
                    <a:srgbClr val="7F7F7F"/>
                  </a:solidFill>
                  <a:ln w="57150" cap="flat">
                    <a:solidFill>
                      <a:schemeClr val="bg1"/>
                    </a:solid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4259FCDF-DBC6-4CFD-9E4F-2002C7E72823}"/>
                      </a:ext>
                    </a:extLst>
                  </p:cNvPr>
                  <p:cNvSpPr/>
                  <p:nvPr/>
                </p:nvSpPr>
                <p:spPr>
                  <a:xfrm>
                    <a:off x="8086529" y="4031167"/>
                    <a:ext cx="1206127" cy="603064"/>
                  </a:xfrm>
                  <a:custGeom>
                    <a:avLst/>
                    <a:gdLst>
                      <a:gd name="connsiteX0" fmla="*/ 1206127 w 1206127"/>
                      <a:gd name="connsiteY0" fmla="*/ 603064 h 603063"/>
                      <a:gd name="connsiteX1" fmla="*/ 1206127 w 1206127"/>
                      <a:gd name="connsiteY1" fmla="*/ 301532 h 603063"/>
                      <a:gd name="connsiteX2" fmla="*/ 1145821 w 1206127"/>
                      <a:gd name="connsiteY2" fmla="*/ 180919 h 603063"/>
                      <a:gd name="connsiteX3" fmla="*/ 851827 w 1206127"/>
                      <a:gd name="connsiteY3" fmla="*/ 37691 h 603063"/>
                      <a:gd name="connsiteX4" fmla="*/ 603064 w 1206127"/>
                      <a:gd name="connsiteY4" fmla="*/ 0 h 603063"/>
                      <a:gd name="connsiteX5" fmla="*/ 354300 w 1206127"/>
                      <a:gd name="connsiteY5" fmla="*/ 37691 h 603063"/>
                      <a:gd name="connsiteX6" fmla="*/ 60306 w 1206127"/>
                      <a:gd name="connsiteY6" fmla="*/ 180919 h 603063"/>
                      <a:gd name="connsiteX7" fmla="*/ 0 w 1206127"/>
                      <a:gd name="connsiteY7" fmla="*/ 301532 h 603063"/>
                      <a:gd name="connsiteX8" fmla="*/ 0 w 1206127"/>
                      <a:gd name="connsiteY8" fmla="*/ 603064 h 603063"/>
                      <a:gd name="connsiteX9" fmla="*/ 1206127 w 1206127"/>
                      <a:gd name="connsiteY9" fmla="*/ 603064 h 60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127" h="603063">
                        <a:moveTo>
                          <a:pt x="1206127" y="603064"/>
                        </a:moveTo>
                        <a:lnTo>
                          <a:pt x="1206127" y="301532"/>
                        </a:lnTo>
                        <a:cubicBezTo>
                          <a:pt x="1206127" y="256302"/>
                          <a:pt x="1183513" y="211072"/>
                          <a:pt x="1145821" y="180919"/>
                        </a:cubicBezTo>
                        <a:cubicBezTo>
                          <a:pt x="1062900" y="113074"/>
                          <a:pt x="957364" y="67845"/>
                          <a:pt x="851827" y="37691"/>
                        </a:cubicBezTo>
                        <a:cubicBezTo>
                          <a:pt x="776445" y="15077"/>
                          <a:pt x="693523" y="0"/>
                          <a:pt x="603064" y="0"/>
                        </a:cubicBezTo>
                        <a:cubicBezTo>
                          <a:pt x="520142" y="0"/>
                          <a:pt x="437221" y="15077"/>
                          <a:pt x="354300" y="37691"/>
                        </a:cubicBezTo>
                        <a:cubicBezTo>
                          <a:pt x="248764" y="67845"/>
                          <a:pt x="143228" y="120613"/>
                          <a:pt x="60306" y="180919"/>
                        </a:cubicBezTo>
                        <a:cubicBezTo>
                          <a:pt x="22615" y="211072"/>
                          <a:pt x="0" y="256302"/>
                          <a:pt x="0" y="301532"/>
                        </a:cubicBezTo>
                        <a:lnTo>
                          <a:pt x="0" y="603064"/>
                        </a:lnTo>
                        <a:lnTo>
                          <a:pt x="1206127" y="603064"/>
                        </a:lnTo>
                        <a:close/>
                      </a:path>
                    </a:pathLst>
                  </a:custGeom>
                  <a:solidFill>
                    <a:srgbClr val="7F7F7F"/>
                  </a:solidFill>
                  <a:ln w="38100" cap="flat">
                    <a:noFill/>
                    <a:prstDash val="solid"/>
                    <a:miter/>
                  </a:ln>
                </p:spPr>
                <p:txBody>
                  <a:bodyPr rtlCol="0" anchor="ctr"/>
                  <a:lstStyle/>
                  <a:p>
                    <a:endParaRPr lang="en-US"/>
                  </a:p>
                </p:txBody>
              </p:sp>
            </p:grpSp>
            <p:grpSp>
              <p:nvGrpSpPr>
                <p:cNvPr id="747" name="Group 746">
                  <a:extLst>
                    <a:ext uri="{FF2B5EF4-FFF2-40B4-BE49-F238E27FC236}">
                      <a16:creationId xmlns:a16="http://schemas.microsoft.com/office/drawing/2014/main" id="{718C68A9-D547-4969-AD82-DE4D0ECF0C30}"/>
                    </a:ext>
                  </a:extLst>
                </p:cNvPr>
                <p:cNvGrpSpPr/>
                <p:nvPr/>
              </p:nvGrpSpPr>
              <p:grpSpPr>
                <a:xfrm>
                  <a:off x="7019873" y="4705119"/>
                  <a:ext cx="776767" cy="745488"/>
                  <a:chOff x="4880160" y="2948612"/>
                  <a:chExt cx="776767" cy="745488"/>
                </a:xfrm>
                <a:solidFill>
                  <a:schemeClr val="tx1">
                    <a:lumMod val="65000"/>
                    <a:lumOff val="35000"/>
                  </a:schemeClr>
                </a:solidFill>
              </p:grpSpPr>
              <p:sp>
                <p:nvSpPr>
                  <p:cNvPr id="748" name="Block Arc 747">
                    <a:extLst>
                      <a:ext uri="{FF2B5EF4-FFF2-40B4-BE49-F238E27FC236}">
                        <a16:creationId xmlns:a16="http://schemas.microsoft.com/office/drawing/2014/main" id="{90B8A78F-1282-42E9-8947-3493B4D5CA93}"/>
                      </a:ext>
                    </a:extLst>
                  </p:cNvPr>
                  <p:cNvSpPr/>
                  <p:nvPr/>
                </p:nvSpPr>
                <p:spPr>
                  <a:xfrm>
                    <a:off x="4880160" y="2948612"/>
                    <a:ext cx="745488" cy="745488"/>
                  </a:xfrm>
                  <a:prstGeom prst="blockArc">
                    <a:avLst>
                      <a:gd name="adj1" fmla="val 12821129"/>
                      <a:gd name="adj2" fmla="val 123216"/>
                      <a:gd name="adj3" fmla="val 46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9" name="Rectangle: Rounded Corners 748">
                    <a:extLst>
                      <a:ext uri="{FF2B5EF4-FFF2-40B4-BE49-F238E27FC236}">
                        <a16:creationId xmlns:a16="http://schemas.microsoft.com/office/drawing/2014/main" id="{DA620D62-1011-40C7-8B25-4FFF3CAD3B38}"/>
                      </a:ext>
                    </a:extLst>
                  </p:cNvPr>
                  <p:cNvSpPr/>
                  <p:nvPr/>
                </p:nvSpPr>
                <p:spPr>
                  <a:xfrm>
                    <a:off x="5549574" y="3211226"/>
                    <a:ext cx="107353" cy="15323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pic>
        <p:nvPicPr>
          <p:cNvPr id="3" name="Picture 2">
            <a:extLst>
              <a:ext uri="{FF2B5EF4-FFF2-40B4-BE49-F238E27FC236}">
                <a16:creationId xmlns:a16="http://schemas.microsoft.com/office/drawing/2014/main" id="{18A22239-65BE-383B-A957-A67C3C3A5A18}"/>
              </a:ext>
            </a:extLst>
          </p:cNvPr>
          <p:cNvPicPr>
            <a:picLocks noChangeAspect="1"/>
          </p:cNvPicPr>
          <p:nvPr/>
        </p:nvPicPr>
        <p:blipFill>
          <a:blip r:embed="rId10"/>
          <a:stretch>
            <a:fillRect/>
          </a:stretch>
        </p:blipFill>
        <p:spPr>
          <a:xfrm>
            <a:off x="1066098" y="956917"/>
            <a:ext cx="10059804" cy="4944165"/>
          </a:xfrm>
          <a:prstGeom prst="rect">
            <a:avLst/>
          </a:prstGeom>
        </p:spPr>
      </p:pic>
    </p:spTree>
    <p:extLst>
      <p:ext uri="{BB962C8B-B14F-4D97-AF65-F5344CB8AC3E}">
        <p14:creationId xmlns:p14="http://schemas.microsoft.com/office/powerpoint/2010/main" val="1810960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2DBA-D7F1-AA5A-C518-70D42039518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B691724-F52D-DE20-6B96-DCBF7844B452}"/>
              </a:ext>
            </a:extLst>
          </p:cNvPr>
          <p:cNvPicPr>
            <a:picLocks noGrp="1" noChangeAspect="1"/>
          </p:cNvPicPr>
          <p:nvPr>
            <p:ph idx="1"/>
          </p:nvPr>
        </p:nvPicPr>
        <p:blipFill>
          <a:blip r:embed="rId2"/>
          <a:stretch>
            <a:fillRect/>
          </a:stretch>
        </p:blipFill>
        <p:spPr>
          <a:xfrm>
            <a:off x="3758078" y="1825625"/>
            <a:ext cx="4675844" cy="4351338"/>
          </a:xfrm>
        </p:spPr>
      </p:pic>
    </p:spTree>
    <p:extLst>
      <p:ext uri="{BB962C8B-B14F-4D97-AF65-F5344CB8AC3E}">
        <p14:creationId xmlns:p14="http://schemas.microsoft.com/office/powerpoint/2010/main" val="4266234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693C37-209F-3FD0-E86C-2E909E76A797}"/>
              </a:ext>
            </a:extLst>
          </p:cNvPr>
          <p:cNvPicPr>
            <a:picLocks noChangeAspect="1"/>
          </p:cNvPicPr>
          <p:nvPr/>
        </p:nvPicPr>
        <p:blipFill>
          <a:blip r:embed="rId2"/>
          <a:stretch>
            <a:fillRect/>
          </a:stretch>
        </p:blipFill>
        <p:spPr>
          <a:xfrm rot="841252">
            <a:off x="5085194" y="914237"/>
            <a:ext cx="4572000" cy="2838450"/>
          </a:xfrm>
          <a:prstGeom prst="rect">
            <a:avLst/>
          </a:prstGeom>
          <a:ln>
            <a:solidFill>
              <a:schemeClr val="tx1"/>
            </a:solidFill>
          </a:ln>
        </p:spPr>
      </p:pic>
      <p:pic>
        <p:nvPicPr>
          <p:cNvPr id="3" name="Picture 2">
            <a:extLst>
              <a:ext uri="{FF2B5EF4-FFF2-40B4-BE49-F238E27FC236}">
                <a16:creationId xmlns:a16="http://schemas.microsoft.com/office/drawing/2014/main" id="{011BB31A-C026-6AD5-608B-2E883AD6AC19}"/>
              </a:ext>
            </a:extLst>
          </p:cNvPr>
          <p:cNvPicPr>
            <a:picLocks noChangeAspect="1"/>
          </p:cNvPicPr>
          <p:nvPr/>
        </p:nvPicPr>
        <p:blipFill>
          <a:blip r:embed="rId3"/>
          <a:stretch>
            <a:fillRect/>
          </a:stretch>
        </p:blipFill>
        <p:spPr>
          <a:xfrm rot="19791533">
            <a:off x="770865" y="1481243"/>
            <a:ext cx="4572000" cy="3152534"/>
          </a:xfrm>
          <a:prstGeom prst="rect">
            <a:avLst/>
          </a:prstGeom>
          <a:ln>
            <a:solidFill>
              <a:schemeClr val="tx1"/>
            </a:solidFill>
          </a:ln>
        </p:spPr>
      </p:pic>
      <p:pic>
        <p:nvPicPr>
          <p:cNvPr id="5" name="Picture 4">
            <a:extLst>
              <a:ext uri="{FF2B5EF4-FFF2-40B4-BE49-F238E27FC236}">
                <a16:creationId xmlns:a16="http://schemas.microsoft.com/office/drawing/2014/main" id="{59BFBA7B-1CCD-6F97-0FAE-74E8A8546B11}"/>
              </a:ext>
            </a:extLst>
          </p:cNvPr>
          <p:cNvPicPr>
            <a:picLocks noChangeAspect="1"/>
          </p:cNvPicPr>
          <p:nvPr/>
        </p:nvPicPr>
        <p:blipFill>
          <a:blip r:embed="rId4"/>
          <a:stretch>
            <a:fillRect/>
          </a:stretch>
        </p:blipFill>
        <p:spPr>
          <a:xfrm rot="1247548">
            <a:off x="5158505" y="3966252"/>
            <a:ext cx="4572000" cy="2805366"/>
          </a:xfrm>
          <a:prstGeom prst="rect">
            <a:avLst/>
          </a:prstGeom>
          <a:ln>
            <a:solidFill>
              <a:schemeClr val="tx1"/>
            </a:solidFill>
          </a:ln>
        </p:spPr>
      </p:pic>
      <p:pic>
        <p:nvPicPr>
          <p:cNvPr id="7" name="Picture 6">
            <a:extLst>
              <a:ext uri="{FF2B5EF4-FFF2-40B4-BE49-F238E27FC236}">
                <a16:creationId xmlns:a16="http://schemas.microsoft.com/office/drawing/2014/main" id="{2BE5D606-89F4-2DA8-C08F-A967FBEF211D}"/>
              </a:ext>
            </a:extLst>
          </p:cNvPr>
          <p:cNvPicPr>
            <a:picLocks noChangeAspect="1"/>
          </p:cNvPicPr>
          <p:nvPr/>
        </p:nvPicPr>
        <p:blipFill>
          <a:blip r:embed="rId5"/>
          <a:stretch>
            <a:fillRect/>
          </a:stretch>
        </p:blipFill>
        <p:spPr>
          <a:xfrm>
            <a:off x="3233548" y="1558635"/>
            <a:ext cx="4572000" cy="3123445"/>
          </a:xfrm>
          <a:prstGeom prst="rect">
            <a:avLst/>
          </a:prstGeom>
          <a:ln>
            <a:solidFill>
              <a:schemeClr val="tx1"/>
            </a:solidFill>
          </a:ln>
        </p:spPr>
      </p:pic>
      <p:pic>
        <p:nvPicPr>
          <p:cNvPr id="11" name="Picture 10">
            <a:extLst>
              <a:ext uri="{FF2B5EF4-FFF2-40B4-BE49-F238E27FC236}">
                <a16:creationId xmlns:a16="http://schemas.microsoft.com/office/drawing/2014/main" id="{E53BEE23-3F20-72BC-8F1B-126D4E465913}"/>
              </a:ext>
            </a:extLst>
          </p:cNvPr>
          <p:cNvPicPr>
            <a:picLocks noChangeAspect="1"/>
          </p:cNvPicPr>
          <p:nvPr/>
        </p:nvPicPr>
        <p:blipFill>
          <a:blip r:embed="rId6"/>
          <a:stretch>
            <a:fillRect/>
          </a:stretch>
        </p:blipFill>
        <p:spPr>
          <a:xfrm rot="19999411">
            <a:off x="1310348" y="3719295"/>
            <a:ext cx="4572000" cy="3128908"/>
          </a:xfrm>
          <a:prstGeom prst="rect">
            <a:avLst/>
          </a:prstGeom>
          <a:ln>
            <a:solidFill>
              <a:schemeClr val="tx1"/>
            </a:solidFill>
          </a:ln>
        </p:spPr>
      </p:pic>
      <p:pic>
        <p:nvPicPr>
          <p:cNvPr id="13" name="Picture 12">
            <a:extLst>
              <a:ext uri="{FF2B5EF4-FFF2-40B4-BE49-F238E27FC236}">
                <a16:creationId xmlns:a16="http://schemas.microsoft.com/office/drawing/2014/main" id="{86CEB8C1-5055-7B99-9EFA-FF1849F7027A}"/>
              </a:ext>
            </a:extLst>
          </p:cNvPr>
          <p:cNvPicPr>
            <a:picLocks noChangeAspect="1"/>
          </p:cNvPicPr>
          <p:nvPr/>
        </p:nvPicPr>
        <p:blipFill>
          <a:blip r:embed="rId7"/>
          <a:stretch>
            <a:fillRect/>
          </a:stretch>
        </p:blipFill>
        <p:spPr>
          <a:xfrm>
            <a:off x="1428098" y="480601"/>
            <a:ext cx="9335803" cy="5896798"/>
          </a:xfrm>
          <a:prstGeom prst="rect">
            <a:avLst/>
          </a:prstGeom>
          <a:ln>
            <a:solidFill>
              <a:schemeClr val="tx1"/>
            </a:solidFill>
          </a:ln>
        </p:spPr>
      </p:pic>
    </p:spTree>
    <p:extLst>
      <p:ext uri="{BB962C8B-B14F-4D97-AF65-F5344CB8AC3E}">
        <p14:creationId xmlns:p14="http://schemas.microsoft.com/office/powerpoint/2010/main" val="427444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187A3A-A79D-61C9-C71C-E270EEA60EA2}"/>
              </a:ext>
            </a:extLst>
          </p:cNvPr>
          <p:cNvSpPr/>
          <p:nvPr/>
        </p:nvSpPr>
        <p:spPr>
          <a:xfrm>
            <a:off x="1313121" y="656826"/>
            <a:ext cx="1116419"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Start with text-based template</a:t>
            </a:r>
          </a:p>
        </p:txBody>
      </p:sp>
      <p:sp>
        <p:nvSpPr>
          <p:cNvPr id="3" name="Rectangle 2">
            <a:extLst>
              <a:ext uri="{FF2B5EF4-FFF2-40B4-BE49-F238E27FC236}">
                <a16:creationId xmlns:a16="http://schemas.microsoft.com/office/drawing/2014/main" id="{EF043511-A933-280A-06E3-835004BE9CE5}"/>
              </a:ext>
            </a:extLst>
          </p:cNvPr>
          <p:cNvSpPr/>
          <p:nvPr/>
        </p:nvSpPr>
        <p:spPr>
          <a:xfrm>
            <a:off x="2578396" y="656826"/>
            <a:ext cx="1116419" cy="23072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Nemawashi</a:t>
            </a:r>
          </a:p>
        </p:txBody>
      </p:sp>
      <p:sp>
        <p:nvSpPr>
          <p:cNvPr id="4" name="Rectangle 3">
            <a:extLst>
              <a:ext uri="{FF2B5EF4-FFF2-40B4-BE49-F238E27FC236}">
                <a16:creationId xmlns:a16="http://schemas.microsoft.com/office/drawing/2014/main" id="{62B99027-CEC2-971A-A999-0983612E17D7}"/>
              </a:ext>
            </a:extLst>
          </p:cNvPr>
          <p:cNvSpPr/>
          <p:nvPr/>
        </p:nvSpPr>
        <p:spPr>
          <a:xfrm>
            <a:off x="89047" y="656826"/>
            <a:ext cx="1116419" cy="9090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A3 Owner</a:t>
            </a:r>
          </a:p>
        </p:txBody>
      </p:sp>
      <p:sp>
        <p:nvSpPr>
          <p:cNvPr id="5" name="Rectangle 4">
            <a:extLst>
              <a:ext uri="{FF2B5EF4-FFF2-40B4-BE49-F238E27FC236}">
                <a16:creationId xmlns:a16="http://schemas.microsoft.com/office/drawing/2014/main" id="{2C199B0F-14A8-FB3B-37AD-D2F871C5EBE5}"/>
              </a:ext>
            </a:extLst>
          </p:cNvPr>
          <p:cNvSpPr/>
          <p:nvPr/>
        </p:nvSpPr>
        <p:spPr>
          <a:xfrm>
            <a:off x="89047" y="2055008"/>
            <a:ext cx="1116419" cy="9090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Nemawashi Team</a:t>
            </a:r>
          </a:p>
          <a:p>
            <a:pPr algn="ctr"/>
            <a:r>
              <a:rPr lang="en-US" sz="1400" dirty="0">
                <a:solidFill>
                  <a:schemeClr val="tx1"/>
                </a:solidFill>
              </a:rPr>
              <a:t>(always expanding)</a:t>
            </a:r>
          </a:p>
        </p:txBody>
      </p:sp>
      <p:sp>
        <p:nvSpPr>
          <p:cNvPr id="6" name="Rectangle 5">
            <a:extLst>
              <a:ext uri="{FF2B5EF4-FFF2-40B4-BE49-F238E27FC236}">
                <a16:creationId xmlns:a16="http://schemas.microsoft.com/office/drawing/2014/main" id="{A1E4AB15-33B4-EA89-D7C3-85DC5424C7E7}"/>
              </a:ext>
            </a:extLst>
          </p:cNvPr>
          <p:cNvSpPr/>
          <p:nvPr/>
        </p:nvSpPr>
        <p:spPr>
          <a:xfrm>
            <a:off x="3843671" y="2055008"/>
            <a:ext cx="882501"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Suggest Changes</a:t>
            </a:r>
          </a:p>
        </p:txBody>
      </p:sp>
      <p:sp>
        <p:nvSpPr>
          <p:cNvPr id="7" name="Rectangle 6">
            <a:extLst>
              <a:ext uri="{FF2B5EF4-FFF2-40B4-BE49-F238E27FC236}">
                <a16:creationId xmlns:a16="http://schemas.microsoft.com/office/drawing/2014/main" id="{3650EED3-0147-0E95-D0DD-8529B8AFA1C9}"/>
              </a:ext>
            </a:extLst>
          </p:cNvPr>
          <p:cNvSpPr/>
          <p:nvPr/>
        </p:nvSpPr>
        <p:spPr>
          <a:xfrm>
            <a:off x="4371842" y="678092"/>
            <a:ext cx="882501"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Integrate Changes</a:t>
            </a:r>
          </a:p>
        </p:txBody>
      </p:sp>
      <p:sp>
        <p:nvSpPr>
          <p:cNvPr id="8" name="Rectangle 7">
            <a:extLst>
              <a:ext uri="{FF2B5EF4-FFF2-40B4-BE49-F238E27FC236}">
                <a16:creationId xmlns:a16="http://schemas.microsoft.com/office/drawing/2014/main" id="{E170B1D1-CC3D-B690-4BD9-C9DBC83B8B22}"/>
              </a:ext>
            </a:extLst>
          </p:cNvPr>
          <p:cNvSpPr/>
          <p:nvPr/>
        </p:nvSpPr>
        <p:spPr>
          <a:xfrm>
            <a:off x="5403199" y="656826"/>
            <a:ext cx="1116419" cy="23072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Nemawashi</a:t>
            </a:r>
          </a:p>
        </p:txBody>
      </p:sp>
      <p:sp>
        <p:nvSpPr>
          <p:cNvPr id="9" name="Rectangle 8">
            <a:extLst>
              <a:ext uri="{FF2B5EF4-FFF2-40B4-BE49-F238E27FC236}">
                <a16:creationId xmlns:a16="http://schemas.microsoft.com/office/drawing/2014/main" id="{0756F5F2-CE9B-1FBA-3A94-EE82F511090A}"/>
              </a:ext>
            </a:extLst>
          </p:cNvPr>
          <p:cNvSpPr/>
          <p:nvPr/>
        </p:nvSpPr>
        <p:spPr>
          <a:xfrm>
            <a:off x="6647206" y="2055008"/>
            <a:ext cx="882501"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Suggest Changes</a:t>
            </a:r>
          </a:p>
        </p:txBody>
      </p:sp>
      <p:cxnSp>
        <p:nvCxnSpPr>
          <p:cNvPr id="13" name="Straight Arrow Connector 12">
            <a:extLst>
              <a:ext uri="{FF2B5EF4-FFF2-40B4-BE49-F238E27FC236}">
                <a16:creationId xmlns:a16="http://schemas.microsoft.com/office/drawing/2014/main" id="{254485D3-922C-1043-50FE-2E04847D9D78}"/>
              </a:ext>
            </a:extLst>
          </p:cNvPr>
          <p:cNvCxnSpPr>
            <a:stCxn id="2" idx="3"/>
          </p:cNvCxnSpPr>
          <p:nvPr/>
        </p:nvCxnSpPr>
        <p:spPr>
          <a:xfrm>
            <a:off x="2429540" y="1111368"/>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2B33A60-CE7F-318C-3569-50F2CF4AE4A7}"/>
              </a:ext>
            </a:extLst>
          </p:cNvPr>
          <p:cNvCxnSpPr/>
          <p:nvPr/>
        </p:nvCxnSpPr>
        <p:spPr>
          <a:xfrm>
            <a:off x="3708990" y="2475878"/>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98737A10-98F9-852D-30DC-150BD680E618}"/>
              </a:ext>
            </a:extLst>
          </p:cNvPr>
          <p:cNvCxnSpPr>
            <a:cxnSpLocks/>
            <a:stCxn id="6" idx="3"/>
            <a:endCxn id="7" idx="2"/>
          </p:cNvCxnSpPr>
          <p:nvPr/>
        </p:nvCxnSpPr>
        <p:spPr>
          <a:xfrm flipV="1">
            <a:off x="4726172" y="1587176"/>
            <a:ext cx="86921" cy="92237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4202EF8-FA4E-DCC7-C8E9-BA9B671E37BF}"/>
              </a:ext>
            </a:extLst>
          </p:cNvPr>
          <p:cNvCxnSpPr/>
          <p:nvPr/>
        </p:nvCxnSpPr>
        <p:spPr>
          <a:xfrm>
            <a:off x="5250796" y="1129088"/>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12769A1-5716-97B9-99B7-616839CD9B73}"/>
              </a:ext>
            </a:extLst>
          </p:cNvPr>
          <p:cNvCxnSpPr/>
          <p:nvPr/>
        </p:nvCxnSpPr>
        <p:spPr>
          <a:xfrm>
            <a:off x="6519602" y="2504232"/>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77EA60E-FE22-50F8-B6FE-105A893F43CD}"/>
              </a:ext>
            </a:extLst>
          </p:cNvPr>
          <p:cNvSpPr/>
          <p:nvPr/>
        </p:nvSpPr>
        <p:spPr>
          <a:xfrm>
            <a:off x="7162355" y="678092"/>
            <a:ext cx="882501"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Integrate Changes</a:t>
            </a:r>
          </a:p>
        </p:txBody>
      </p:sp>
      <p:cxnSp>
        <p:nvCxnSpPr>
          <p:cNvPr id="21" name="Connector: Elbow 20">
            <a:extLst>
              <a:ext uri="{FF2B5EF4-FFF2-40B4-BE49-F238E27FC236}">
                <a16:creationId xmlns:a16="http://schemas.microsoft.com/office/drawing/2014/main" id="{9CF3BFC8-BFA2-0BC2-1013-7AEB36A7F74A}"/>
              </a:ext>
            </a:extLst>
          </p:cNvPr>
          <p:cNvCxnSpPr>
            <a:endCxn id="20" idx="2"/>
          </p:cNvCxnSpPr>
          <p:nvPr/>
        </p:nvCxnSpPr>
        <p:spPr>
          <a:xfrm flipV="1">
            <a:off x="7162355" y="1587176"/>
            <a:ext cx="441251" cy="92237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17249CF-4EE1-0562-12F2-DDECF4762DF0}"/>
              </a:ext>
            </a:extLst>
          </p:cNvPr>
          <p:cNvSpPr/>
          <p:nvPr/>
        </p:nvSpPr>
        <p:spPr>
          <a:xfrm>
            <a:off x="8044856" y="960296"/>
            <a:ext cx="441251" cy="3375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pic>
        <p:nvPicPr>
          <p:cNvPr id="32" name="Picture 31">
            <a:extLst>
              <a:ext uri="{FF2B5EF4-FFF2-40B4-BE49-F238E27FC236}">
                <a16:creationId xmlns:a16="http://schemas.microsoft.com/office/drawing/2014/main" id="{344B5A42-3E08-F162-2A9D-0E74638149A5}"/>
              </a:ext>
            </a:extLst>
          </p:cNvPr>
          <p:cNvPicPr>
            <a:picLocks noChangeAspect="1"/>
          </p:cNvPicPr>
          <p:nvPr/>
        </p:nvPicPr>
        <p:blipFill>
          <a:blip r:embed="rId2"/>
          <a:stretch>
            <a:fillRect/>
          </a:stretch>
        </p:blipFill>
        <p:spPr>
          <a:xfrm>
            <a:off x="1871330" y="4323285"/>
            <a:ext cx="7068536" cy="2143424"/>
          </a:xfrm>
          <a:prstGeom prst="rect">
            <a:avLst/>
          </a:prstGeom>
        </p:spPr>
      </p:pic>
    </p:spTree>
    <p:extLst>
      <p:ext uri="{BB962C8B-B14F-4D97-AF65-F5344CB8AC3E}">
        <p14:creationId xmlns:p14="http://schemas.microsoft.com/office/powerpoint/2010/main" val="1997616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34147-ED1E-7639-71EF-231346576259}"/>
            </a:ext>
          </a:extLst>
        </p:cNvPr>
        <p:cNvGrpSpPr/>
        <p:nvPr/>
      </p:nvGrpSpPr>
      <p:grpSpPr>
        <a:xfrm>
          <a:off x="0" y="0"/>
          <a:ext cx="0" cy="0"/>
          <a:chOff x="0" y="0"/>
          <a:chExt cx="0" cy="0"/>
        </a:xfrm>
      </p:grpSpPr>
      <p:cxnSp>
        <p:nvCxnSpPr>
          <p:cNvPr id="48" name="Straight Arrow Connector 47">
            <a:extLst>
              <a:ext uri="{FF2B5EF4-FFF2-40B4-BE49-F238E27FC236}">
                <a16:creationId xmlns:a16="http://schemas.microsoft.com/office/drawing/2014/main" id="{D390DC9D-3D2F-CF92-E8E4-3F2352B4A5F7}"/>
              </a:ext>
            </a:extLst>
          </p:cNvPr>
          <p:cNvCxnSpPr>
            <a:cxnSpLocks/>
          </p:cNvCxnSpPr>
          <p:nvPr/>
        </p:nvCxnSpPr>
        <p:spPr>
          <a:xfrm>
            <a:off x="6454297" y="1997026"/>
            <a:ext cx="6562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78032FE3-E379-B036-56E7-6789752867A4}"/>
              </a:ext>
            </a:extLst>
          </p:cNvPr>
          <p:cNvSpPr/>
          <p:nvPr/>
        </p:nvSpPr>
        <p:spPr>
          <a:xfrm>
            <a:off x="1199775" y="1520954"/>
            <a:ext cx="1116419"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Start with text-based template</a:t>
            </a:r>
          </a:p>
        </p:txBody>
      </p:sp>
      <p:sp>
        <p:nvSpPr>
          <p:cNvPr id="14" name="Rectangle 13">
            <a:extLst>
              <a:ext uri="{FF2B5EF4-FFF2-40B4-BE49-F238E27FC236}">
                <a16:creationId xmlns:a16="http://schemas.microsoft.com/office/drawing/2014/main" id="{0B4AD604-C1E1-B6CB-E35A-4E9C66402320}"/>
              </a:ext>
            </a:extLst>
          </p:cNvPr>
          <p:cNvSpPr/>
          <p:nvPr/>
        </p:nvSpPr>
        <p:spPr>
          <a:xfrm>
            <a:off x="2374970" y="1520954"/>
            <a:ext cx="1116419" cy="23072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Nemawashi</a:t>
            </a:r>
          </a:p>
        </p:txBody>
      </p:sp>
      <p:sp>
        <p:nvSpPr>
          <p:cNvPr id="16" name="Rectangle 15">
            <a:extLst>
              <a:ext uri="{FF2B5EF4-FFF2-40B4-BE49-F238E27FC236}">
                <a16:creationId xmlns:a16="http://schemas.microsoft.com/office/drawing/2014/main" id="{FF1D54BD-0804-8A90-6043-83F3513531AF}"/>
              </a:ext>
            </a:extLst>
          </p:cNvPr>
          <p:cNvSpPr/>
          <p:nvPr/>
        </p:nvSpPr>
        <p:spPr>
          <a:xfrm>
            <a:off x="38757" y="1520954"/>
            <a:ext cx="1116419" cy="9090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A3 Owner</a:t>
            </a:r>
          </a:p>
        </p:txBody>
      </p:sp>
      <p:sp>
        <p:nvSpPr>
          <p:cNvPr id="28" name="Rectangle 27">
            <a:extLst>
              <a:ext uri="{FF2B5EF4-FFF2-40B4-BE49-F238E27FC236}">
                <a16:creationId xmlns:a16="http://schemas.microsoft.com/office/drawing/2014/main" id="{A9D11F45-8AAB-4B84-E60E-D0413A7AF785}"/>
              </a:ext>
            </a:extLst>
          </p:cNvPr>
          <p:cNvSpPr/>
          <p:nvPr/>
        </p:nvSpPr>
        <p:spPr>
          <a:xfrm>
            <a:off x="38757" y="2919136"/>
            <a:ext cx="1116419" cy="9090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Nemawashi Team</a:t>
            </a:r>
          </a:p>
          <a:p>
            <a:pPr algn="ctr"/>
            <a:r>
              <a:rPr lang="en-US" sz="1400" dirty="0">
                <a:solidFill>
                  <a:schemeClr val="tx1"/>
                </a:solidFill>
              </a:rPr>
              <a:t>(always expanding)</a:t>
            </a:r>
          </a:p>
        </p:txBody>
      </p:sp>
      <p:sp>
        <p:nvSpPr>
          <p:cNvPr id="30" name="Rectangle 29">
            <a:extLst>
              <a:ext uri="{FF2B5EF4-FFF2-40B4-BE49-F238E27FC236}">
                <a16:creationId xmlns:a16="http://schemas.microsoft.com/office/drawing/2014/main" id="{449B03EF-B575-B4A1-954F-CF5427F30BB6}"/>
              </a:ext>
            </a:extLst>
          </p:cNvPr>
          <p:cNvSpPr/>
          <p:nvPr/>
        </p:nvSpPr>
        <p:spPr>
          <a:xfrm>
            <a:off x="3568181" y="2919136"/>
            <a:ext cx="882501"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Suggest Changes</a:t>
            </a:r>
          </a:p>
        </p:txBody>
      </p:sp>
      <p:sp>
        <p:nvSpPr>
          <p:cNvPr id="32" name="Rectangle 31">
            <a:extLst>
              <a:ext uri="{FF2B5EF4-FFF2-40B4-BE49-F238E27FC236}">
                <a16:creationId xmlns:a16="http://schemas.microsoft.com/office/drawing/2014/main" id="{9BDBCE5A-0D87-3F18-7630-BA9A02C41F3A}"/>
              </a:ext>
            </a:extLst>
          </p:cNvPr>
          <p:cNvSpPr/>
          <p:nvPr/>
        </p:nvSpPr>
        <p:spPr>
          <a:xfrm>
            <a:off x="3704469" y="1542220"/>
            <a:ext cx="882501"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Integrate Changes</a:t>
            </a:r>
          </a:p>
        </p:txBody>
      </p:sp>
      <p:sp>
        <p:nvSpPr>
          <p:cNvPr id="33" name="Rectangle 32">
            <a:extLst>
              <a:ext uri="{FF2B5EF4-FFF2-40B4-BE49-F238E27FC236}">
                <a16:creationId xmlns:a16="http://schemas.microsoft.com/office/drawing/2014/main" id="{BF21239B-0E15-A7CD-6429-2EED56E1345B}"/>
              </a:ext>
            </a:extLst>
          </p:cNvPr>
          <p:cNvSpPr/>
          <p:nvPr/>
        </p:nvSpPr>
        <p:spPr>
          <a:xfrm>
            <a:off x="4735826" y="1520954"/>
            <a:ext cx="1116419" cy="23072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Nemawashi</a:t>
            </a:r>
          </a:p>
        </p:txBody>
      </p:sp>
      <p:sp>
        <p:nvSpPr>
          <p:cNvPr id="34" name="Rectangle 33">
            <a:extLst>
              <a:ext uri="{FF2B5EF4-FFF2-40B4-BE49-F238E27FC236}">
                <a16:creationId xmlns:a16="http://schemas.microsoft.com/office/drawing/2014/main" id="{F338BC67-FB0B-79E4-735C-8E108DA41CE7}"/>
              </a:ext>
            </a:extLst>
          </p:cNvPr>
          <p:cNvSpPr/>
          <p:nvPr/>
        </p:nvSpPr>
        <p:spPr>
          <a:xfrm>
            <a:off x="5979833" y="2919136"/>
            <a:ext cx="882501"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Suggest Changes</a:t>
            </a:r>
          </a:p>
        </p:txBody>
      </p:sp>
      <p:cxnSp>
        <p:nvCxnSpPr>
          <p:cNvPr id="35" name="Straight Arrow Connector 34">
            <a:extLst>
              <a:ext uri="{FF2B5EF4-FFF2-40B4-BE49-F238E27FC236}">
                <a16:creationId xmlns:a16="http://schemas.microsoft.com/office/drawing/2014/main" id="{DFCC50A1-3469-33B6-B8D9-828E50B15F91}"/>
              </a:ext>
            </a:extLst>
          </p:cNvPr>
          <p:cNvCxnSpPr>
            <a:cxnSpLocks/>
          </p:cNvCxnSpPr>
          <p:nvPr/>
        </p:nvCxnSpPr>
        <p:spPr>
          <a:xfrm>
            <a:off x="2262146" y="1975496"/>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37657674-9C51-C029-CAD6-99A163E47D45}"/>
              </a:ext>
            </a:extLst>
          </p:cNvPr>
          <p:cNvCxnSpPr/>
          <p:nvPr/>
        </p:nvCxnSpPr>
        <p:spPr>
          <a:xfrm>
            <a:off x="3433500" y="3340006"/>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4786FB7F-34A6-FA5F-4FD3-38621176CF8D}"/>
              </a:ext>
            </a:extLst>
          </p:cNvPr>
          <p:cNvCxnSpPr>
            <a:cxnSpLocks/>
            <a:stCxn id="30" idx="0"/>
            <a:endCxn id="32" idx="2"/>
          </p:cNvCxnSpPr>
          <p:nvPr/>
        </p:nvCxnSpPr>
        <p:spPr>
          <a:xfrm rot="5400000" flipH="1" flipV="1">
            <a:off x="3843660" y="2617076"/>
            <a:ext cx="467832" cy="1362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24F9C54-8577-4219-9514-7B8689FD967B}"/>
              </a:ext>
            </a:extLst>
          </p:cNvPr>
          <p:cNvCxnSpPr/>
          <p:nvPr/>
        </p:nvCxnSpPr>
        <p:spPr>
          <a:xfrm>
            <a:off x="7987739" y="1993216"/>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0825E46-7224-DEF8-3B9D-06680A95D604}"/>
              </a:ext>
            </a:extLst>
          </p:cNvPr>
          <p:cNvCxnSpPr/>
          <p:nvPr/>
        </p:nvCxnSpPr>
        <p:spPr>
          <a:xfrm>
            <a:off x="5852229" y="3368360"/>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B92F2141-2F29-5C1B-4739-D0688A1CEECA}"/>
              </a:ext>
            </a:extLst>
          </p:cNvPr>
          <p:cNvSpPr/>
          <p:nvPr/>
        </p:nvSpPr>
        <p:spPr>
          <a:xfrm>
            <a:off x="6134630" y="1542220"/>
            <a:ext cx="882501" cy="90908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Try to Integrate Changes</a:t>
            </a:r>
          </a:p>
        </p:txBody>
      </p:sp>
      <p:cxnSp>
        <p:nvCxnSpPr>
          <p:cNvPr id="41" name="Connector: Elbow 40">
            <a:extLst>
              <a:ext uri="{FF2B5EF4-FFF2-40B4-BE49-F238E27FC236}">
                <a16:creationId xmlns:a16="http://schemas.microsoft.com/office/drawing/2014/main" id="{7F35D4A4-7168-E08D-B1AE-813ABC59B330}"/>
              </a:ext>
            </a:extLst>
          </p:cNvPr>
          <p:cNvCxnSpPr>
            <a:cxnSpLocks/>
            <a:stCxn id="34" idx="0"/>
            <a:endCxn id="40" idx="2"/>
          </p:cNvCxnSpPr>
          <p:nvPr/>
        </p:nvCxnSpPr>
        <p:spPr>
          <a:xfrm rot="5400000" flipH="1" flipV="1">
            <a:off x="6264566" y="2607822"/>
            <a:ext cx="467832" cy="15479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CC45FAA1-EC5F-0233-607C-6EC41DC8E88C}"/>
              </a:ext>
            </a:extLst>
          </p:cNvPr>
          <p:cNvSpPr/>
          <p:nvPr/>
        </p:nvSpPr>
        <p:spPr>
          <a:xfrm>
            <a:off x="7089080" y="1542219"/>
            <a:ext cx="936284" cy="152035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Convert Text to Graphics</a:t>
            </a:r>
          </a:p>
        </p:txBody>
      </p:sp>
      <p:sp>
        <p:nvSpPr>
          <p:cNvPr id="44" name="Rectangle 43">
            <a:extLst>
              <a:ext uri="{FF2B5EF4-FFF2-40B4-BE49-F238E27FC236}">
                <a16:creationId xmlns:a16="http://schemas.microsoft.com/office/drawing/2014/main" id="{0E144BBB-D52B-FEAA-FCC9-121C53662DE8}"/>
              </a:ext>
            </a:extLst>
          </p:cNvPr>
          <p:cNvSpPr/>
          <p:nvPr/>
        </p:nvSpPr>
        <p:spPr>
          <a:xfrm>
            <a:off x="10223139" y="1542220"/>
            <a:ext cx="882501" cy="90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Integrate Changes</a:t>
            </a:r>
          </a:p>
        </p:txBody>
      </p:sp>
      <p:cxnSp>
        <p:nvCxnSpPr>
          <p:cNvPr id="46" name="Straight Arrow Connector 45">
            <a:extLst>
              <a:ext uri="{FF2B5EF4-FFF2-40B4-BE49-F238E27FC236}">
                <a16:creationId xmlns:a16="http://schemas.microsoft.com/office/drawing/2014/main" id="{2AAA1C93-6158-C35F-7528-7164F9289756}"/>
              </a:ext>
            </a:extLst>
          </p:cNvPr>
          <p:cNvCxnSpPr>
            <a:cxnSpLocks/>
          </p:cNvCxnSpPr>
          <p:nvPr/>
        </p:nvCxnSpPr>
        <p:spPr>
          <a:xfrm>
            <a:off x="1886904" y="4404784"/>
            <a:ext cx="94673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1E3241E6-FFBB-6465-334E-6B64C3B33312}"/>
              </a:ext>
            </a:extLst>
          </p:cNvPr>
          <p:cNvSpPr/>
          <p:nvPr/>
        </p:nvSpPr>
        <p:spPr>
          <a:xfrm>
            <a:off x="3226810" y="4422292"/>
            <a:ext cx="5016534" cy="3375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Time (Normally 1-3 weeks)</a:t>
            </a:r>
          </a:p>
        </p:txBody>
      </p:sp>
      <p:cxnSp>
        <p:nvCxnSpPr>
          <p:cNvPr id="50" name="Straight Arrow Connector 49">
            <a:extLst>
              <a:ext uri="{FF2B5EF4-FFF2-40B4-BE49-F238E27FC236}">
                <a16:creationId xmlns:a16="http://schemas.microsoft.com/office/drawing/2014/main" id="{12C00C7C-6DD5-C821-055C-82D2E6FF5FAC}"/>
              </a:ext>
            </a:extLst>
          </p:cNvPr>
          <p:cNvCxnSpPr/>
          <p:nvPr/>
        </p:nvCxnSpPr>
        <p:spPr>
          <a:xfrm>
            <a:off x="10105824" y="2004646"/>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DD79FEF0-F4F5-9728-E34F-A31137414923}"/>
              </a:ext>
            </a:extLst>
          </p:cNvPr>
          <p:cNvSpPr/>
          <p:nvPr/>
        </p:nvSpPr>
        <p:spPr>
          <a:xfrm>
            <a:off x="8126638" y="1535796"/>
            <a:ext cx="952449" cy="152035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rPr>
              <a:t>Modify Section Content and Length to Adapt to the Problem</a:t>
            </a:r>
          </a:p>
        </p:txBody>
      </p:sp>
      <p:cxnSp>
        <p:nvCxnSpPr>
          <p:cNvPr id="59" name="Straight Arrow Connector 58">
            <a:extLst>
              <a:ext uri="{FF2B5EF4-FFF2-40B4-BE49-F238E27FC236}">
                <a16:creationId xmlns:a16="http://schemas.microsoft.com/office/drawing/2014/main" id="{86FC8398-6515-E941-E87E-43759A6F0CBD}"/>
              </a:ext>
            </a:extLst>
          </p:cNvPr>
          <p:cNvCxnSpPr/>
          <p:nvPr/>
        </p:nvCxnSpPr>
        <p:spPr>
          <a:xfrm>
            <a:off x="9054638" y="1993216"/>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9E012F8F-C551-C77E-1D49-8BD9836B4159}"/>
              </a:ext>
            </a:extLst>
          </p:cNvPr>
          <p:cNvSpPr/>
          <p:nvPr/>
        </p:nvSpPr>
        <p:spPr>
          <a:xfrm>
            <a:off x="9193538" y="1535796"/>
            <a:ext cx="936284" cy="152035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18288" rIns="18288" rtlCol="0" anchor="ctr"/>
          <a:lstStyle/>
          <a:p>
            <a:pPr algn="ctr"/>
            <a:r>
              <a:rPr lang="en-US" sz="1400" dirty="0">
                <a:solidFill>
                  <a:schemeClr val="tx1"/>
                </a:solidFill>
              </a:rPr>
              <a:t>Rename or  remove unneeded portions to Adapt to the Problem</a:t>
            </a:r>
          </a:p>
        </p:txBody>
      </p:sp>
      <p:sp>
        <p:nvSpPr>
          <p:cNvPr id="62" name="Left Brace 61">
            <a:extLst>
              <a:ext uri="{FF2B5EF4-FFF2-40B4-BE49-F238E27FC236}">
                <a16:creationId xmlns:a16="http://schemas.microsoft.com/office/drawing/2014/main" id="{C537597D-543F-AF77-FF0F-C6D4732AE785}"/>
              </a:ext>
            </a:extLst>
          </p:cNvPr>
          <p:cNvSpPr/>
          <p:nvPr/>
        </p:nvSpPr>
        <p:spPr>
          <a:xfrm rot="16200000">
            <a:off x="8515008" y="1688899"/>
            <a:ext cx="247565" cy="3099422"/>
          </a:xfrm>
          <a:prstGeom prst="leftBrace">
            <a:avLst>
              <a:gd name="adj1" fmla="val 31611"/>
              <a:gd name="adj2" fmla="val 50000"/>
            </a:avLst>
          </a:prstGeom>
          <a:ln w="127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D3FCE40C-99D0-C722-3128-8EBC83D74FD0}"/>
              </a:ext>
            </a:extLst>
          </p:cNvPr>
          <p:cNvSpPr txBox="1"/>
          <p:nvPr/>
        </p:nvSpPr>
        <p:spPr>
          <a:xfrm>
            <a:off x="6930806" y="3402130"/>
            <a:ext cx="4121772" cy="738664"/>
          </a:xfrm>
          <a:prstGeom prst="rect">
            <a:avLst/>
          </a:prstGeom>
          <a:noFill/>
        </p:spPr>
        <p:txBody>
          <a:bodyPr wrap="square" rtlCol="0">
            <a:spAutoFit/>
          </a:bodyPr>
          <a:lstStyle/>
          <a:p>
            <a:pPr algn="ctr"/>
            <a:r>
              <a:rPr lang="en-US" sz="1400" dirty="0"/>
              <a:t>These steps morph the A3.  When it’s applied iteratively, the look of the A3 changes significantly.  Few A3s d looking like the starting template.</a:t>
            </a:r>
          </a:p>
        </p:txBody>
      </p:sp>
      <p:sp>
        <p:nvSpPr>
          <p:cNvPr id="64" name="Explosion: 14 Points 63">
            <a:extLst>
              <a:ext uri="{FF2B5EF4-FFF2-40B4-BE49-F238E27FC236}">
                <a16:creationId xmlns:a16="http://schemas.microsoft.com/office/drawing/2014/main" id="{ECB9A1B6-894F-689D-9850-2A8C19417F31}"/>
              </a:ext>
            </a:extLst>
          </p:cNvPr>
          <p:cNvSpPr/>
          <p:nvPr/>
        </p:nvSpPr>
        <p:spPr>
          <a:xfrm>
            <a:off x="6134629" y="625426"/>
            <a:ext cx="1116419" cy="1137684"/>
          </a:xfrm>
          <a:prstGeom prst="irregularSeal2">
            <a:avLst/>
          </a:prstGeom>
          <a:solidFill>
            <a:srgbClr val="FFFF00"/>
          </a:solidFill>
          <a:ln w="9525"/>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dirty="0">
                <a:solidFill>
                  <a:schemeClr val="tx1"/>
                </a:solidFill>
              </a:rPr>
              <a:t>Out of </a:t>
            </a:r>
          </a:p>
          <a:p>
            <a:pPr algn="ctr"/>
            <a:r>
              <a:rPr lang="en-US" sz="1200" dirty="0">
                <a:solidFill>
                  <a:schemeClr val="tx1"/>
                </a:solidFill>
              </a:rPr>
              <a:t>Space!</a:t>
            </a:r>
          </a:p>
        </p:txBody>
      </p:sp>
      <p:sp>
        <p:nvSpPr>
          <p:cNvPr id="67" name="Rectangle 66">
            <a:extLst>
              <a:ext uri="{FF2B5EF4-FFF2-40B4-BE49-F238E27FC236}">
                <a16:creationId xmlns:a16="http://schemas.microsoft.com/office/drawing/2014/main" id="{F94F3FC2-476C-B49B-2D9E-65EE52C88840}"/>
              </a:ext>
            </a:extLst>
          </p:cNvPr>
          <p:cNvSpPr/>
          <p:nvPr/>
        </p:nvSpPr>
        <p:spPr>
          <a:xfrm>
            <a:off x="11216254" y="1520954"/>
            <a:ext cx="1116419" cy="23072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Nemawashi</a:t>
            </a:r>
          </a:p>
        </p:txBody>
      </p:sp>
      <p:cxnSp>
        <p:nvCxnSpPr>
          <p:cNvPr id="68" name="Straight Arrow Connector 67">
            <a:extLst>
              <a:ext uri="{FF2B5EF4-FFF2-40B4-BE49-F238E27FC236}">
                <a16:creationId xmlns:a16="http://schemas.microsoft.com/office/drawing/2014/main" id="{1A867B17-15F8-BF68-E1DD-B6F8AE24EF7B}"/>
              </a:ext>
            </a:extLst>
          </p:cNvPr>
          <p:cNvCxnSpPr/>
          <p:nvPr/>
        </p:nvCxnSpPr>
        <p:spPr>
          <a:xfrm>
            <a:off x="11062358" y="2004646"/>
            <a:ext cx="1488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2" name="Picture 71">
            <a:extLst>
              <a:ext uri="{FF2B5EF4-FFF2-40B4-BE49-F238E27FC236}">
                <a16:creationId xmlns:a16="http://schemas.microsoft.com/office/drawing/2014/main" id="{42D7F6A5-14A1-DB0F-F215-8DE9924FAE4E}"/>
              </a:ext>
            </a:extLst>
          </p:cNvPr>
          <p:cNvPicPr>
            <a:picLocks noChangeAspect="1"/>
          </p:cNvPicPr>
          <p:nvPr/>
        </p:nvPicPr>
        <p:blipFill>
          <a:blip r:embed="rId2"/>
          <a:stretch>
            <a:fillRect/>
          </a:stretch>
        </p:blipFill>
        <p:spPr>
          <a:xfrm>
            <a:off x="674315" y="2797443"/>
            <a:ext cx="10843369" cy="3799137"/>
          </a:xfrm>
          <a:prstGeom prst="rect">
            <a:avLst/>
          </a:prstGeom>
        </p:spPr>
      </p:pic>
    </p:spTree>
    <p:extLst>
      <p:ext uri="{BB962C8B-B14F-4D97-AF65-F5344CB8AC3E}">
        <p14:creationId xmlns:p14="http://schemas.microsoft.com/office/powerpoint/2010/main" val="406512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EE37-39CC-9F5B-7100-2481A648D02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64CC6EF-9A26-CBD5-F850-4133E865693D}"/>
              </a:ext>
            </a:extLst>
          </p:cNvPr>
          <p:cNvSpPr/>
          <p:nvPr/>
        </p:nvSpPr>
        <p:spPr>
          <a:xfrm>
            <a:off x="236839" y="1308336"/>
            <a:ext cx="4552331" cy="48867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the outset of the fiscal year, our revenue trajectory for Project XYZZY was laid out with ambitious, yet achievable targets—reflecting both the market opportunity and the expected pace of our internal execution. According to the original projections, we had anticipated generating $500,000 in revenue over the next calendar year, with that figure growing substantially to $2 million in the following year and then reaching a robust $4 million in the year after that. This growth pattern was based on a number of optimistic, but not unfounded, assumptions regarding development timelines, resource availability, go-to-market readiness, and customer adoption rates. However, as the months unfolded, we encountered an unexpected and multifaceted delay, the details of which impacted several interdependent components of the project timeline. As a result, we have had to adjust our revenue outlook significantly downward across the same time horizon. The revised forecast now reflects a notably more modest $300,000 in revenue next year—a steep drop from the original target—followed by a more conservative $1 million in the subsequent year and culminating in $2.5 million by the third year. While still indicative of long-term growth potential, these revised figures represent a material departure from the initial plan and serve as a clear reminder of the cascading effect that even a single delay can have on long-range revenue expectations, compounding over time and ultimately reshaping the financial narrative we must now present to stakeholders.</a:t>
            </a:r>
          </a:p>
        </p:txBody>
      </p:sp>
      <p:sp>
        <p:nvSpPr>
          <p:cNvPr id="16" name="Rectangle 15">
            <a:extLst>
              <a:ext uri="{FF2B5EF4-FFF2-40B4-BE49-F238E27FC236}">
                <a16:creationId xmlns:a16="http://schemas.microsoft.com/office/drawing/2014/main" id="{A4630947-4714-6EF4-4F86-45F2DCBCF81E}"/>
              </a:ext>
            </a:extLst>
          </p:cNvPr>
          <p:cNvSpPr/>
          <p:nvPr/>
        </p:nvSpPr>
        <p:spPr>
          <a:xfrm>
            <a:off x="236839" y="663308"/>
            <a:ext cx="4552331" cy="3756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u="sng" dirty="0">
                <a:solidFill>
                  <a:schemeClr val="tx1"/>
                </a:solidFill>
              </a:rPr>
              <a:t>Text</a:t>
            </a:r>
          </a:p>
        </p:txBody>
      </p:sp>
      <p:graphicFrame>
        <p:nvGraphicFramePr>
          <p:cNvPr id="28" name="Table 27">
            <a:extLst>
              <a:ext uri="{FF2B5EF4-FFF2-40B4-BE49-F238E27FC236}">
                <a16:creationId xmlns:a16="http://schemas.microsoft.com/office/drawing/2014/main" id="{18C736CE-B961-B266-7F58-466239CF2196}"/>
              </a:ext>
            </a:extLst>
          </p:cNvPr>
          <p:cNvGraphicFramePr>
            <a:graphicFrameLocks noGrp="1"/>
          </p:cNvGraphicFramePr>
          <p:nvPr>
            <p:extLst>
              <p:ext uri="{D42A27DB-BD31-4B8C-83A1-F6EECF244321}">
                <p14:modId xmlns:p14="http://schemas.microsoft.com/office/powerpoint/2010/main" val="725721443"/>
              </p:ext>
            </p:extLst>
          </p:nvPr>
        </p:nvGraphicFramePr>
        <p:xfrm>
          <a:off x="5483860" y="2552936"/>
          <a:ext cx="3017520" cy="185420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974788819"/>
                    </a:ext>
                  </a:extLst>
                </a:gridCol>
                <a:gridCol w="731520">
                  <a:extLst>
                    <a:ext uri="{9D8B030D-6E8A-4147-A177-3AD203B41FA5}">
                      <a16:colId xmlns:a16="http://schemas.microsoft.com/office/drawing/2014/main" val="2908442364"/>
                    </a:ext>
                  </a:extLst>
                </a:gridCol>
                <a:gridCol w="914400">
                  <a:extLst>
                    <a:ext uri="{9D8B030D-6E8A-4147-A177-3AD203B41FA5}">
                      <a16:colId xmlns:a16="http://schemas.microsoft.com/office/drawing/2014/main" val="3913189075"/>
                    </a:ext>
                  </a:extLst>
                </a:gridCol>
                <a:gridCol w="731520">
                  <a:extLst>
                    <a:ext uri="{9D8B030D-6E8A-4147-A177-3AD203B41FA5}">
                      <a16:colId xmlns:a16="http://schemas.microsoft.com/office/drawing/2014/main" val="3437086852"/>
                    </a:ext>
                  </a:extLst>
                </a:gridCol>
              </a:tblGrid>
              <a:tr h="370840">
                <a:tc>
                  <a:txBody>
                    <a:bodyPr/>
                    <a:lstStyle/>
                    <a:p>
                      <a:r>
                        <a:rPr lang="en-US" sz="1400" dirty="0"/>
                        <a:t>Year</a:t>
                      </a:r>
                    </a:p>
                  </a:txBody>
                  <a:tcPr/>
                </a:tc>
                <a:tc>
                  <a:txBody>
                    <a:bodyPr/>
                    <a:lstStyle/>
                    <a:p>
                      <a:r>
                        <a:rPr lang="en-US" sz="1400" dirty="0"/>
                        <a:t>Plan</a:t>
                      </a:r>
                    </a:p>
                  </a:txBody>
                  <a:tcPr/>
                </a:tc>
                <a:tc>
                  <a:txBody>
                    <a:bodyPr/>
                    <a:lstStyle/>
                    <a:p>
                      <a:r>
                        <a:rPr lang="en-US" sz="1400" dirty="0"/>
                        <a:t>Forecast</a:t>
                      </a:r>
                    </a:p>
                  </a:txBody>
                  <a:tcPr/>
                </a:tc>
                <a:tc>
                  <a:txBody>
                    <a:bodyPr/>
                    <a:lstStyle/>
                    <a:p>
                      <a:r>
                        <a:rPr lang="en-US" sz="1400" dirty="0"/>
                        <a:t>Gap</a:t>
                      </a:r>
                    </a:p>
                  </a:txBody>
                  <a:tcPr/>
                </a:tc>
                <a:extLst>
                  <a:ext uri="{0D108BD9-81ED-4DB2-BD59-A6C34878D82A}">
                    <a16:rowId xmlns:a16="http://schemas.microsoft.com/office/drawing/2014/main" val="1380672830"/>
                  </a:ext>
                </a:extLst>
              </a:tr>
              <a:tr h="370840">
                <a:tc>
                  <a:txBody>
                    <a:bodyPr/>
                    <a:lstStyle/>
                    <a:p>
                      <a:r>
                        <a:rPr lang="en-US" sz="1400" dirty="0"/>
                        <a:t>2026</a:t>
                      </a:r>
                    </a:p>
                  </a:txBody>
                  <a:tcPr/>
                </a:tc>
                <a:tc>
                  <a:txBody>
                    <a:bodyPr/>
                    <a:lstStyle/>
                    <a:p>
                      <a:pPr algn="r"/>
                      <a:r>
                        <a:rPr lang="en-US" sz="1400" dirty="0"/>
                        <a:t>$500k</a:t>
                      </a:r>
                    </a:p>
                  </a:txBody>
                  <a:tcPr/>
                </a:tc>
                <a:tc>
                  <a:txBody>
                    <a:bodyPr/>
                    <a:lstStyle/>
                    <a:p>
                      <a:pPr algn="r"/>
                      <a:r>
                        <a:rPr lang="en-US" sz="1400" dirty="0"/>
                        <a:t>$300k</a:t>
                      </a:r>
                    </a:p>
                  </a:txBody>
                  <a:tcPr/>
                </a:tc>
                <a:tc>
                  <a:txBody>
                    <a:bodyPr/>
                    <a:lstStyle/>
                    <a:p>
                      <a:pPr algn="r"/>
                      <a:r>
                        <a:rPr lang="en-US" sz="1400" dirty="0"/>
                        <a:t>$200k</a:t>
                      </a:r>
                    </a:p>
                  </a:txBody>
                  <a:tcPr/>
                </a:tc>
                <a:extLst>
                  <a:ext uri="{0D108BD9-81ED-4DB2-BD59-A6C34878D82A}">
                    <a16:rowId xmlns:a16="http://schemas.microsoft.com/office/drawing/2014/main" val="499487573"/>
                  </a:ext>
                </a:extLst>
              </a:tr>
              <a:tr h="370840">
                <a:tc>
                  <a:txBody>
                    <a:bodyPr/>
                    <a:lstStyle/>
                    <a:p>
                      <a:r>
                        <a:rPr lang="en-US" sz="1400" dirty="0"/>
                        <a:t>2027</a:t>
                      </a:r>
                    </a:p>
                  </a:txBody>
                  <a:tcPr/>
                </a:tc>
                <a:tc>
                  <a:txBody>
                    <a:bodyPr/>
                    <a:lstStyle/>
                    <a:p>
                      <a:pPr algn="r"/>
                      <a:r>
                        <a:rPr lang="en-US" sz="1400" dirty="0"/>
                        <a:t>$2.0M</a:t>
                      </a:r>
                    </a:p>
                  </a:txBody>
                  <a:tcPr/>
                </a:tc>
                <a:tc>
                  <a:txBody>
                    <a:bodyPr/>
                    <a:lstStyle/>
                    <a:p>
                      <a:pPr algn="r"/>
                      <a:r>
                        <a:rPr lang="en-US" sz="1400" dirty="0"/>
                        <a:t>$1.0M</a:t>
                      </a:r>
                    </a:p>
                  </a:txBody>
                  <a:tcPr/>
                </a:tc>
                <a:tc>
                  <a:txBody>
                    <a:bodyPr/>
                    <a:lstStyle/>
                    <a:p>
                      <a:pPr algn="r"/>
                      <a:r>
                        <a:rPr lang="en-US" sz="1400" dirty="0"/>
                        <a:t>$1.0M</a:t>
                      </a:r>
                    </a:p>
                  </a:txBody>
                  <a:tcPr/>
                </a:tc>
                <a:extLst>
                  <a:ext uri="{0D108BD9-81ED-4DB2-BD59-A6C34878D82A}">
                    <a16:rowId xmlns:a16="http://schemas.microsoft.com/office/drawing/2014/main" val="1373247755"/>
                  </a:ext>
                </a:extLst>
              </a:tr>
              <a:tr h="370840">
                <a:tc>
                  <a:txBody>
                    <a:bodyPr/>
                    <a:lstStyle/>
                    <a:p>
                      <a:r>
                        <a:rPr lang="en-US" sz="1400" dirty="0"/>
                        <a:t>2028</a:t>
                      </a:r>
                    </a:p>
                  </a:txBody>
                  <a:tcPr/>
                </a:tc>
                <a:tc>
                  <a:txBody>
                    <a:bodyPr/>
                    <a:lstStyle/>
                    <a:p>
                      <a:pPr algn="r"/>
                      <a:r>
                        <a:rPr lang="en-US" sz="1400" dirty="0"/>
                        <a:t>$4.0M</a:t>
                      </a:r>
                    </a:p>
                  </a:txBody>
                  <a:tcPr/>
                </a:tc>
                <a:tc>
                  <a:txBody>
                    <a:bodyPr/>
                    <a:lstStyle/>
                    <a:p>
                      <a:pPr algn="r"/>
                      <a:r>
                        <a:rPr lang="en-US" sz="1400" dirty="0"/>
                        <a:t>$2.5M</a:t>
                      </a:r>
                    </a:p>
                  </a:txBody>
                  <a:tcPr/>
                </a:tc>
                <a:tc>
                  <a:txBody>
                    <a:bodyPr/>
                    <a:lstStyle/>
                    <a:p>
                      <a:pPr algn="r"/>
                      <a:r>
                        <a:rPr lang="en-US" sz="1400" dirty="0"/>
                        <a:t>$1.5M</a:t>
                      </a:r>
                    </a:p>
                  </a:txBody>
                  <a:tcPr/>
                </a:tc>
                <a:extLst>
                  <a:ext uri="{0D108BD9-81ED-4DB2-BD59-A6C34878D82A}">
                    <a16:rowId xmlns:a16="http://schemas.microsoft.com/office/drawing/2014/main" val="510893565"/>
                  </a:ext>
                </a:extLst>
              </a:tr>
              <a:tr h="370840">
                <a:tc>
                  <a:txBody>
                    <a:bodyPr/>
                    <a:lstStyle/>
                    <a:p>
                      <a:r>
                        <a:rPr lang="en-US" sz="1400" dirty="0"/>
                        <a:t>Total</a:t>
                      </a:r>
                    </a:p>
                  </a:txBody>
                  <a:tcPr/>
                </a:tc>
                <a:tc>
                  <a:txBody>
                    <a:bodyPr/>
                    <a:lstStyle/>
                    <a:p>
                      <a:pPr algn="r"/>
                      <a:r>
                        <a:rPr lang="en-US" sz="1400" dirty="0"/>
                        <a:t>$6.5M</a:t>
                      </a:r>
                    </a:p>
                  </a:txBody>
                  <a:tcPr/>
                </a:tc>
                <a:tc>
                  <a:txBody>
                    <a:bodyPr/>
                    <a:lstStyle/>
                    <a:p>
                      <a:pPr algn="r"/>
                      <a:r>
                        <a:rPr lang="en-US" sz="1400" dirty="0"/>
                        <a:t>$3.8M</a:t>
                      </a:r>
                    </a:p>
                  </a:txBody>
                  <a:tcPr/>
                </a:tc>
                <a:tc>
                  <a:txBody>
                    <a:bodyPr/>
                    <a:lstStyle/>
                    <a:p>
                      <a:pPr algn="r"/>
                      <a:r>
                        <a:rPr lang="en-US" sz="1400" dirty="0"/>
                        <a:t>$2.7M</a:t>
                      </a:r>
                    </a:p>
                  </a:txBody>
                  <a:tcPr/>
                </a:tc>
                <a:extLst>
                  <a:ext uri="{0D108BD9-81ED-4DB2-BD59-A6C34878D82A}">
                    <a16:rowId xmlns:a16="http://schemas.microsoft.com/office/drawing/2014/main" val="402812246"/>
                  </a:ext>
                </a:extLst>
              </a:tr>
            </a:tbl>
          </a:graphicData>
        </a:graphic>
      </p:graphicFrame>
      <p:sp>
        <p:nvSpPr>
          <p:cNvPr id="30" name="Speech Bubble: Rectangle 29">
            <a:extLst>
              <a:ext uri="{FF2B5EF4-FFF2-40B4-BE49-F238E27FC236}">
                <a16:creationId xmlns:a16="http://schemas.microsoft.com/office/drawing/2014/main" id="{D8E5890F-F122-03A2-C31F-2639538A4F7A}"/>
              </a:ext>
            </a:extLst>
          </p:cNvPr>
          <p:cNvSpPr/>
          <p:nvPr/>
        </p:nvSpPr>
        <p:spPr>
          <a:xfrm>
            <a:off x="7052310" y="1592934"/>
            <a:ext cx="1360170" cy="646194"/>
          </a:xfrm>
          <a:prstGeom prst="wedgeRectCallout">
            <a:avLst>
              <a:gd name="adj1" fmla="val 38831"/>
              <a:gd name="adj2" fmla="val 11733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Gap due to 6-week delay</a:t>
            </a:r>
          </a:p>
        </p:txBody>
      </p:sp>
      <p:graphicFrame>
        <p:nvGraphicFramePr>
          <p:cNvPr id="34" name="Chart 33">
            <a:extLst>
              <a:ext uri="{FF2B5EF4-FFF2-40B4-BE49-F238E27FC236}">
                <a16:creationId xmlns:a16="http://schemas.microsoft.com/office/drawing/2014/main" id="{0696ECB7-6110-2F89-B216-BBD0F3D240D7}"/>
              </a:ext>
            </a:extLst>
          </p:cNvPr>
          <p:cNvGraphicFramePr/>
          <p:nvPr>
            <p:extLst>
              <p:ext uri="{D42A27DB-BD31-4B8C-83A1-F6EECF244321}">
                <p14:modId xmlns:p14="http://schemas.microsoft.com/office/powerpoint/2010/main" val="4258180759"/>
              </p:ext>
            </p:extLst>
          </p:nvPr>
        </p:nvGraphicFramePr>
        <p:xfrm>
          <a:off x="8990330" y="1771650"/>
          <a:ext cx="2533650" cy="2187245"/>
        </p:xfrm>
        <a:graphic>
          <a:graphicData uri="http://schemas.openxmlformats.org/drawingml/2006/chart">
            <c:chart xmlns:c="http://schemas.openxmlformats.org/drawingml/2006/chart" xmlns:r="http://schemas.openxmlformats.org/officeDocument/2006/relationships" r:id="rId2"/>
          </a:graphicData>
        </a:graphic>
      </p:graphicFrame>
      <p:sp>
        <p:nvSpPr>
          <p:cNvPr id="36" name="Speech Bubble: Rectangle 35">
            <a:extLst>
              <a:ext uri="{FF2B5EF4-FFF2-40B4-BE49-F238E27FC236}">
                <a16:creationId xmlns:a16="http://schemas.microsoft.com/office/drawing/2014/main" id="{A5E09A6D-9939-8297-AA34-B9F617827194}"/>
              </a:ext>
            </a:extLst>
          </p:cNvPr>
          <p:cNvSpPr/>
          <p:nvPr/>
        </p:nvSpPr>
        <p:spPr>
          <a:xfrm>
            <a:off x="9761220" y="4652247"/>
            <a:ext cx="1360170" cy="536807"/>
          </a:xfrm>
          <a:prstGeom prst="wedgeRectCallout">
            <a:avLst>
              <a:gd name="adj1" fmla="val 32108"/>
              <a:gd name="adj2" fmla="val -9846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3-Year Rev Loss = $2.7M</a:t>
            </a:r>
          </a:p>
        </p:txBody>
      </p:sp>
      <p:sp>
        <p:nvSpPr>
          <p:cNvPr id="37" name="Rectangle 36">
            <a:extLst>
              <a:ext uri="{FF2B5EF4-FFF2-40B4-BE49-F238E27FC236}">
                <a16:creationId xmlns:a16="http://schemas.microsoft.com/office/drawing/2014/main" id="{E14A1E38-4243-2A8B-8A04-55AF8677D271}"/>
              </a:ext>
            </a:extLst>
          </p:cNvPr>
          <p:cNvSpPr/>
          <p:nvPr/>
        </p:nvSpPr>
        <p:spPr>
          <a:xfrm>
            <a:off x="5719119" y="663308"/>
            <a:ext cx="3045151" cy="3756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u="sng" dirty="0">
                <a:solidFill>
                  <a:schemeClr val="tx1"/>
                </a:solidFill>
              </a:rPr>
              <a:t>Annotated Table</a:t>
            </a:r>
          </a:p>
        </p:txBody>
      </p:sp>
      <p:sp>
        <p:nvSpPr>
          <p:cNvPr id="38" name="Rectangle 37">
            <a:extLst>
              <a:ext uri="{FF2B5EF4-FFF2-40B4-BE49-F238E27FC236}">
                <a16:creationId xmlns:a16="http://schemas.microsoft.com/office/drawing/2014/main" id="{B4FF1216-D053-1B74-796C-D66228B5C2D4}"/>
              </a:ext>
            </a:extLst>
          </p:cNvPr>
          <p:cNvSpPr/>
          <p:nvPr/>
        </p:nvSpPr>
        <p:spPr>
          <a:xfrm>
            <a:off x="8990330" y="663308"/>
            <a:ext cx="2533651" cy="3756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u="sng" dirty="0">
                <a:solidFill>
                  <a:schemeClr val="tx1"/>
                </a:solidFill>
              </a:rPr>
              <a:t>Annotated Graph &amp; Table</a:t>
            </a:r>
          </a:p>
        </p:txBody>
      </p:sp>
      <p:graphicFrame>
        <p:nvGraphicFramePr>
          <p:cNvPr id="40" name="Table 39">
            <a:extLst>
              <a:ext uri="{FF2B5EF4-FFF2-40B4-BE49-F238E27FC236}">
                <a16:creationId xmlns:a16="http://schemas.microsoft.com/office/drawing/2014/main" id="{6D0265DE-B98F-E3C3-FB27-920A64A1B8AC}"/>
              </a:ext>
            </a:extLst>
          </p:cNvPr>
          <p:cNvGraphicFramePr>
            <a:graphicFrameLocks noGrp="1"/>
          </p:cNvGraphicFramePr>
          <p:nvPr>
            <p:extLst>
              <p:ext uri="{D42A27DB-BD31-4B8C-83A1-F6EECF244321}">
                <p14:modId xmlns:p14="http://schemas.microsoft.com/office/powerpoint/2010/main" val="4025800334"/>
              </p:ext>
            </p:extLst>
          </p:nvPr>
        </p:nvGraphicFramePr>
        <p:xfrm>
          <a:off x="9079230" y="3886201"/>
          <a:ext cx="2421891" cy="617220"/>
        </p:xfrm>
        <a:graphic>
          <a:graphicData uri="http://schemas.openxmlformats.org/drawingml/2006/table">
            <a:tbl>
              <a:tblPr firstRow="1" bandRow="1">
                <a:tableStyleId>{5C22544A-7EE6-4342-B048-85BDC9FD1C3A}</a:tableStyleId>
              </a:tblPr>
              <a:tblGrid>
                <a:gridCol w="529789">
                  <a:extLst>
                    <a:ext uri="{9D8B030D-6E8A-4147-A177-3AD203B41FA5}">
                      <a16:colId xmlns:a16="http://schemas.microsoft.com/office/drawing/2014/main" val="1776492267"/>
                    </a:ext>
                  </a:extLst>
                </a:gridCol>
                <a:gridCol w="529789">
                  <a:extLst>
                    <a:ext uri="{9D8B030D-6E8A-4147-A177-3AD203B41FA5}">
                      <a16:colId xmlns:a16="http://schemas.microsoft.com/office/drawing/2014/main" val="974788819"/>
                    </a:ext>
                  </a:extLst>
                </a:gridCol>
                <a:gridCol w="605472">
                  <a:extLst>
                    <a:ext uri="{9D8B030D-6E8A-4147-A177-3AD203B41FA5}">
                      <a16:colId xmlns:a16="http://schemas.microsoft.com/office/drawing/2014/main" val="2908442364"/>
                    </a:ext>
                  </a:extLst>
                </a:gridCol>
                <a:gridCol w="756841">
                  <a:extLst>
                    <a:ext uri="{9D8B030D-6E8A-4147-A177-3AD203B41FA5}">
                      <a16:colId xmlns:a16="http://schemas.microsoft.com/office/drawing/2014/main" val="3913189075"/>
                    </a:ext>
                  </a:extLst>
                </a:gridCol>
              </a:tblGrid>
              <a:tr h="205740">
                <a:tc>
                  <a:txBody>
                    <a:bodyPr/>
                    <a:lstStyle/>
                    <a:p>
                      <a:pPr algn="ctr"/>
                      <a:r>
                        <a:rPr lang="en-US" sz="1200" b="0" dirty="0">
                          <a:solidFill>
                            <a:schemeClr val="tx1"/>
                          </a:solidFill>
                        </a:rPr>
                        <a:t>Plan</a:t>
                      </a:r>
                    </a:p>
                  </a:txBody>
                  <a:tcPr marR="0" marT="0" marB="0">
                    <a:noFill/>
                  </a:tcPr>
                </a:tc>
                <a:tc>
                  <a:txBody>
                    <a:bodyPr/>
                    <a:lstStyle/>
                    <a:p>
                      <a:pPr algn="ctr"/>
                      <a:r>
                        <a:rPr lang="en-US" sz="1200" b="0" dirty="0">
                          <a:solidFill>
                            <a:schemeClr val="tx1"/>
                          </a:solidFill>
                        </a:rPr>
                        <a:t>$0.5M</a:t>
                      </a:r>
                    </a:p>
                  </a:txBody>
                  <a:tcPr marR="0" marT="0" marB="0">
                    <a:noFill/>
                  </a:tcPr>
                </a:tc>
                <a:tc>
                  <a:txBody>
                    <a:bodyPr/>
                    <a:lstStyle/>
                    <a:p>
                      <a:pPr algn="ctr"/>
                      <a:r>
                        <a:rPr lang="en-US" sz="1200" b="0" dirty="0">
                          <a:solidFill>
                            <a:schemeClr val="tx1"/>
                          </a:solidFill>
                        </a:rPr>
                        <a:t>$2.0M</a:t>
                      </a:r>
                    </a:p>
                  </a:txBody>
                  <a:tcPr marR="0" marT="0" marB="0">
                    <a:noFill/>
                  </a:tcPr>
                </a:tc>
                <a:tc>
                  <a:txBody>
                    <a:bodyPr/>
                    <a:lstStyle/>
                    <a:p>
                      <a:pPr algn="ctr"/>
                      <a:r>
                        <a:rPr lang="en-US" sz="1200" b="0" dirty="0">
                          <a:solidFill>
                            <a:schemeClr val="tx1"/>
                          </a:solidFill>
                        </a:rPr>
                        <a:t>$4.0M</a:t>
                      </a:r>
                    </a:p>
                  </a:txBody>
                  <a:tcPr marR="0" marT="0" marB="0">
                    <a:noFill/>
                  </a:tcPr>
                </a:tc>
                <a:extLst>
                  <a:ext uri="{0D108BD9-81ED-4DB2-BD59-A6C34878D82A}">
                    <a16:rowId xmlns:a16="http://schemas.microsoft.com/office/drawing/2014/main" val="1373247755"/>
                  </a:ext>
                </a:extLst>
              </a:tr>
              <a:tr h="205740">
                <a:tc>
                  <a:txBody>
                    <a:bodyPr/>
                    <a:lstStyle/>
                    <a:p>
                      <a:pPr algn="ctr"/>
                      <a:r>
                        <a:rPr lang="en-US" sz="1200" b="0" dirty="0">
                          <a:solidFill>
                            <a:schemeClr val="tx1"/>
                          </a:solidFill>
                        </a:rPr>
                        <a:t>Fcst</a:t>
                      </a:r>
                    </a:p>
                  </a:txBody>
                  <a:tcPr marR="0" marT="0" marB="0">
                    <a:noFill/>
                  </a:tcPr>
                </a:tc>
                <a:tc>
                  <a:txBody>
                    <a:bodyPr/>
                    <a:lstStyle/>
                    <a:p>
                      <a:pPr algn="ctr"/>
                      <a:r>
                        <a:rPr lang="en-US" sz="1200" b="0" dirty="0">
                          <a:solidFill>
                            <a:schemeClr val="tx1"/>
                          </a:solidFill>
                        </a:rPr>
                        <a:t>$0.3M</a:t>
                      </a:r>
                    </a:p>
                  </a:txBody>
                  <a:tcPr marR="0" marT="0" marB="0">
                    <a:noFill/>
                  </a:tcPr>
                </a:tc>
                <a:tc>
                  <a:txBody>
                    <a:bodyPr/>
                    <a:lstStyle/>
                    <a:p>
                      <a:pPr algn="ctr"/>
                      <a:r>
                        <a:rPr lang="en-US" sz="1200" b="0" dirty="0">
                          <a:solidFill>
                            <a:schemeClr val="tx1"/>
                          </a:solidFill>
                        </a:rPr>
                        <a:t>$1.0M</a:t>
                      </a:r>
                    </a:p>
                  </a:txBody>
                  <a:tcPr marR="0" marT="0" marB="0">
                    <a:noFill/>
                  </a:tcPr>
                </a:tc>
                <a:tc>
                  <a:txBody>
                    <a:bodyPr/>
                    <a:lstStyle/>
                    <a:p>
                      <a:pPr algn="ctr"/>
                      <a:r>
                        <a:rPr lang="en-US" sz="1200" b="0" dirty="0">
                          <a:solidFill>
                            <a:schemeClr val="tx1"/>
                          </a:solidFill>
                        </a:rPr>
                        <a:t>$2.5M</a:t>
                      </a:r>
                    </a:p>
                  </a:txBody>
                  <a:tcPr marR="0" marT="0" marB="0">
                    <a:noFill/>
                  </a:tcPr>
                </a:tc>
                <a:extLst>
                  <a:ext uri="{0D108BD9-81ED-4DB2-BD59-A6C34878D82A}">
                    <a16:rowId xmlns:a16="http://schemas.microsoft.com/office/drawing/2014/main" val="510893565"/>
                  </a:ext>
                </a:extLst>
              </a:tr>
              <a:tr h="205740">
                <a:tc>
                  <a:txBody>
                    <a:bodyPr/>
                    <a:lstStyle/>
                    <a:p>
                      <a:pPr algn="ctr"/>
                      <a:r>
                        <a:rPr lang="en-US" sz="1200" b="1" dirty="0">
                          <a:solidFill>
                            <a:schemeClr val="tx1"/>
                          </a:solidFill>
                        </a:rPr>
                        <a:t>Gap</a:t>
                      </a:r>
                    </a:p>
                  </a:txBody>
                  <a:tcPr marR="0" marT="0" marB="0">
                    <a:noFill/>
                  </a:tcPr>
                </a:tc>
                <a:tc>
                  <a:txBody>
                    <a:bodyPr/>
                    <a:lstStyle/>
                    <a:p>
                      <a:pPr algn="ctr"/>
                      <a:r>
                        <a:rPr lang="en-US" sz="1200" b="1" dirty="0">
                          <a:solidFill>
                            <a:schemeClr val="tx1"/>
                          </a:solidFill>
                        </a:rPr>
                        <a:t>$0.2M</a:t>
                      </a:r>
                    </a:p>
                  </a:txBody>
                  <a:tcPr marR="0" marT="0" marB="0">
                    <a:noFill/>
                  </a:tcPr>
                </a:tc>
                <a:tc>
                  <a:txBody>
                    <a:bodyPr/>
                    <a:lstStyle/>
                    <a:p>
                      <a:pPr algn="ctr"/>
                      <a:r>
                        <a:rPr lang="en-US" sz="1200" b="1" dirty="0">
                          <a:solidFill>
                            <a:schemeClr val="tx1"/>
                          </a:solidFill>
                        </a:rPr>
                        <a:t>$1.0M</a:t>
                      </a:r>
                    </a:p>
                  </a:txBody>
                  <a:tcPr marR="0" marT="0" marB="0">
                    <a:noFill/>
                  </a:tcPr>
                </a:tc>
                <a:tc>
                  <a:txBody>
                    <a:bodyPr/>
                    <a:lstStyle/>
                    <a:p>
                      <a:pPr algn="ctr"/>
                      <a:r>
                        <a:rPr lang="en-US" sz="1200" b="1" dirty="0">
                          <a:solidFill>
                            <a:schemeClr val="tx1"/>
                          </a:solidFill>
                        </a:rPr>
                        <a:t>$1.5M</a:t>
                      </a:r>
                    </a:p>
                  </a:txBody>
                  <a:tcPr marR="0" marT="0" marB="0">
                    <a:noFill/>
                  </a:tcPr>
                </a:tc>
                <a:extLst>
                  <a:ext uri="{0D108BD9-81ED-4DB2-BD59-A6C34878D82A}">
                    <a16:rowId xmlns:a16="http://schemas.microsoft.com/office/drawing/2014/main" val="3228465031"/>
                  </a:ext>
                </a:extLst>
              </a:tr>
            </a:tbl>
          </a:graphicData>
        </a:graphic>
      </p:graphicFrame>
      <p:cxnSp>
        <p:nvCxnSpPr>
          <p:cNvPr id="44" name="Straight Connector 43">
            <a:extLst>
              <a:ext uri="{FF2B5EF4-FFF2-40B4-BE49-F238E27FC236}">
                <a16:creationId xmlns:a16="http://schemas.microsoft.com/office/drawing/2014/main" id="{3B9E48D0-B84D-9E02-4C96-5A1B9E9BA5E5}"/>
              </a:ext>
            </a:extLst>
          </p:cNvPr>
          <p:cNvCxnSpPr/>
          <p:nvPr/>
        </p:nvCxnSpPr>
        <p:spPr>
          <a:xfrm>
            <a:off x="5223510" y="1139363"/>
            <a:ext cx="0" cy="5185065"/>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FEAD8CE-0C8B-C000-DAF3-DE997D876249}"/>
              </a:ext>
            </a:extLst>
          </p:cNvPr>
          <p:cNvCxnSpPr/>
          <p:nvPr/>
        </p:nvCxnSpPr>
        <p:spPr>
          <a:xfrm>
            <a:off x="8764270" y="1139363"/>
            <a:ext cx="0" cy="5185065"/>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BA4B8FC6-517C-A1AB-EB33-7F951529D962}"/>
              </a:ext>
            </a:extLst>
          </p:cNvPr>
          <p:cNvPicPr>
            <a:picLocks noChangeAspect="1"/>
          </p:cNvPicPr>
          <p:nvPr/>
        </p:nvPicPr>
        <p:blipFill>
          <a:blip r:embed="rId3"/>
          <a:stretch>
            <a:fillRect/>
          </a:stretch>
        </p:blipFill>
        <p:spPr>
          <a:xfrm>
            <a:off x="1180414" y="985496"/>
            <a:ext cx="9831172" cy="4887007"/>
          </a:xfrm>
          <a:prstGeom prst="rect">
            <a:avLst/>
          </a:prstGeom>
        </p:spPr>
      </p:pic>
    </p:spTree>
    <p:extLst>
      <p:ext uri="{BB962C8B-B14F-4D97-AF65-F5344CB8AC3E}">
        <p14:creationId xmlns:p14="http://schemas.microsoft.com/office/powerpoint/2010/main" val="1515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AA54B1E5-498E-41A9-9ED3-B8A8488E75C2}"/>
              </a:ext>
            </a:extLst>
          </p:cNvPr>
          <p:cNvCxnSpPr>
            <a:cxnSpLocks/>
          </p:cNvCxnSpPr>
          <p:nvPr/>
        </p:nvCxnSpPr>
        <p:spPr>
          <a:xfrm flipH="1" flipV="1">
            <a:off x="381193" y="293546"/>
            <a:ext cx="4990020" cy="44420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19353D1-F8A7-4422-8ABF-3ED4BAABC327}"/>
              </a:ext>
            </a:extLst>
          </p:cNvPr>
          <p:cNvGrpSpPr/>
          <p:nvPr/>
        </p:nvGrpSpPr>
        <p:grpSpPr>
          <a:xfrm rot="17424406">
            <a:off x="5460476" y="4528731"/>
            <a:ext cx="920758" cy="1642780"/>
            <a:chOff x="215010" y="3257008"/>
            <a:chExt cx="1137771" cy="2029968"/>
          </a:xfrm>
        </p:grpSpPr>
        <p:grpSp>
          <p:nvGrpSpPr>
            <p:cNvPr id="4" name="Group 3">
              <a:extLst>
                <a:ext uri="{FF2B5EF4-FFF2-40B4-BE49-F238E27FC236}">
                  <a16:creationId xmlns:a16="http://schemas.microsoft.com/office/drawing/2014/main" id="{869A19A3-028D-49C7-A6C0-FE4A625BE46D}"/>
                </a:ext>
              </a:extLst>
            </p:cNvPr>
            <p:cNvGrpSpPr/>
            <p:nvPr/>
          </p:nvGrpSpPr>
          <p:grpSpPr>
            <a:xfrm rot="14903593">
              <a:off x="-165123" y="3769072"/>
              <a:ext cx="2029968" cy="1005840"/>
              <a:chOff x="7440986" y="5760753"/>
              <a:chExt cx="2164429" cy="1098237"/>
            </a:xfrm>
          </p:grpSpPr>
          <p:sp>
            <p:nvSpPr>
              <p:cNvPr id="6" name="Rounded Rectangle 114">
                <a:extLst>
                  <a:ext uri="{FF2B5EF4-FFF2-40B4-BE49-F238E27FC236}">
                    <a16:creationId xmlns:a16="http://schemas.microsoft.com/office/drawing/2014/main" id="{71F24C6E-992D-4978-8818-31AA77FEC765}"/>
                  </a:ext>
                </a:extLst>
              </p:cNvPr>
              <p:cNvSpPr/>
              <p:nvPr/>
            </p:nvSpPr>
            <p:spPr>
              <a:xfrm>
                <a:off x="7922725" y="6129434"/>
                <a:ext cx="316919" cy="715739"/>
              </a:xfrm>
              <a:prstGeom prst="roundRect">
                <a:avLst>
                  <a:gd name="adj" fmla="val 50000"/>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7" name="Rounded Rectangle 115">
                <a:extLst>
                  <a:ext uri="{FF2B5EF4-FFF2-40B4-BE49-F238E27FC236}">
                    <a16:creationId xmlns:a16="http://schemas.microsoft.com/office/drawing/2014/main" id="{0BAF536B-B8F7-4D45-A051-31BA90A4C59E}"/>
                  </a:ext>
                </a:extLst>
              </p:cNvPr>
              <p:cNvSpPr/>
              <p:nvPr/>
            </p:nvSpPr>
            <p:spPr>
              <a:xfrm>
                <a:off x="8756502" y="6143248"/>
                <a:ext cx="316920" cy="715742"/>
              </a:xfrm>
              <a:prstGeom prst="roundRect">
                <a:avLst>
                  <a:gd name="adj" fmla="val 50000"/>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8" name="Oval 305">
                <a:extLst>
                  <a:ext uri="{FF2B5EF4-FFF2-40B4-BE49-F238E27FC236}">
                    <a16:creationId xmlns:a16="http://schemas.microsoft.com/office/drawing/2014/main" id="{5EF94DE5-85BC-4743-8FDB-1099AB3201F9}"/>
                  </a:ext>
                </a:extLst>
              </p:cNvPr>
              <p:cNvSpPr/>
              <p:nvPr/>
            </p:nvSpPr>
            <p:spPr>
              <a:xfrm>
                <a:off x="7759941" y="5864954"/>
                <a:ext cx="1562519" cy="734264"/>
              </a:xfrm>
              <a:custGeom>
                <a:avLst/>
                <a:gdLst>
                  <a:gd name="connsiteX0" fmla="*/ 0 w 1399674"/>
                  <a:gd name="connsiteY0" fmla="*/ 342477 h 684953"/>
                  <a:gd name="connsiteX1" fmla="*/ 699837 w 1399674"/>
                  <a:gd name="connsiteY1" fmla="*/ 0 h 684953"/>
                  <a:gd name="connsiteX2" fmla="*/ 1399674 w 1399674"/>
                  <a:gd name="connsiteY2" fmla="*/ 342477 h 684953"/>
                  <a:gd name="connsiteX3" fmla="*/ 699837 w 1399674"/>
                  <a:gd name="connsiteY3" fmla="*/ 684954 h 684953"/>
                  <a:gd name="connsiteX4" fmla="*/ 0 w 1399674"/>
                  <a:gd name="connsiteY4" fmla="*/ 342477 h 684953"/>
                  <a:gd name="connsiteX0" fmla="*/ 0 w 1399674"/>
                  <a:gd name="connsiteY0" fmla="*/ 342477 h 552607"/>
                  <a:gd name="connsiteX1" fmla="*/ 699837 w 1399674"/>
                  <a:gd name="connsiteY1" fmla="*/ 0 h 552607"/>
                  <a:gd name="connsiteX2" fmla="*/ 1399674 w 1399674"/>
                  <a:gd name="connsiteY2" fmla="*/ 342477 h 552607"/>
                  <a:gd name="connsiteX3" fmla="*/ 699840 w 1399674"/>
                  <a:gd name="connsiteY3" fmla="*/ 552607 h 552607"/>
                  <a:gd name="connsiteX4" fmla="*/ 0 w 1399674"/>
                  <a:gd name="connsiteY4" fmla="*/ 342477 h 552607"/>
                  <a:gd name="connsiteX0" fmla="*/ 0 w 1399674"/>
                  <a:gd name="connsiteY0" fmla="*/ 342477 h 572681"/>
                  <a:gd name="connsiteX1" fmla="*/ 699837 w 1399674"/>
                  <a:gd name="connsiteY1" fmla="*/ 0 h 572681"/>
                  <a:gd name="connsiteX2" fmla="*/ 1399674 w 1399674"/>
                  <a:gd name="connsiteY2" fmla="*/ 342477 h 572681"/>
                  <a:gd name="connsiteX3" fmla="*/ 699840 w 1399674"/>
                  <a:gd name="connsiteY3" fmla="*/ 552607 h 572681"/>
                  <a:gd name="connsiteX4" fmla="*/ 0 w 1399674"/>
                  <a:gd name="connsiteY4" fmla="*/ 342477 h 572681"/>
                  <a:gd name="connsiteX0" fmla="*/ 0 w 1399674"/>
                  <a:gd name="connsiteY0" fmla="*/ 342477 h 553385"/>
                  <a:gd name="connsiteX1" fmla="*/ 699837 w 1399674"/>
                  <a:gd name="connsiteY1" fmla="*/ 0 h 553385"/>
                  <a:gd name="connsiteX2" fmla="*/ 1399674 w 1399674"/>
                  <a:gd name="connsiteY2" fmla="*/ 342477 h 553385"/>
                  <a:gd name="connsiteX3" fmla="*/ 699840 w 1399674"/>
                  <a:gd name="connsiteY3" fmla="*/ 552607 h 553385"/>
                  <a:gd name="connsiteX4" fmla="*/ 0 w 1399674"/>
                  <a:gd name="connsiteY4" fmla="*/ 342477 h 553385"/>
                  <a:gd name="connsiteX0" fmla="*/ 0 w 1399674"/>
                  <a:gd name="connsiteY0" fmla="*/ 342477 h 589342"/>
                  <a:gd name="connsiteX1" fmla="*/ 699837 w 1399674"/>
                  <a:gd name="connsiteY1" fmla="*/ 0 h 589342"/>
                  <a:gd name="connsiteX2" fmla="*/ 1399674 w 1399674"/>
                  <a:gd name="connsiteY2" fmla="*/ 342477 h 589342"/>
                  <a:gd name="connsiteX3" fmla="*/ 699843 w 1399674"/>
                  <a:gd name="connsiteY3" fmla="*/ 588702 h 589342"/>
                  <a:gd name="connsiteX4" fmla="*/ 0 w 1399674"/>
                  <a:gd name="connsiteY4" fmla="*/ 342477 h 589342"/>
                  <a:gd name="connsiteX0" fmla="*/ 0 w 1399674"/>
                  <a:gd name="connsiteY0" fmla="*/ 342477 h 589342"/>
                  <a:gd name="connsiteX1" fmla="*/ 699837 w 1399674"/>
                  <a:gd name="connsiteY1" fmla="*/ 0 h 589342"/>
                  <a:gd name="connsiteX2" fmla="*/ 1399674 w 1399674"/>
                  <a:gd name="connsiteY2" fmla="*/ 342477 h 589342"/>
                  <a:gd name="connsiteX3" fmla="*/ 699843 w 1399674"/>
                  <a:gd name="connsiteY3" fmla="*/ 588702 h 589342"/>
                  <a:gd name="connsiteX4" fmla="*/ 0 w 1399674"/>
                  <a:gd name="connsiteY4" fmla="*/ 342477 h 589342"/>
                  <a:gd name="connsiteX0" fmla="*/ 0 w 1399674"/>
                  <a:gd name="connsiteY0" fmla="*/ 342477 h 596353"/>
                  <a:gd name="connsiteX1" fmla="*/ 699837 w 1399674"/>
                  <a:gd name="connsiteY1" fmla="*/ 0 h 596353"/>
                  <a:gd name="connsiteX2" fmla="*/ 1399674 w 1399674"/>
                  <a:gd name="connsiteY2" fmla="*/ 342477 h 596353"/>
                  <a:gd name="connsiteX3" fmla="*/ 699843 w 1399674"/>
                  <a:gd name="connsiteY3" fmla="*/ 588702 h 596353"/>
                  <a:gd name="connsiteX4" fmla="*/ 0 w 1399674"/>
                  <a:gd name="connsiteY4" fmla="*/ 342477 h 596353"/>
                  <a:gd name="connsiteX0" fmla="*/ 0 w 1399674"/>
                  <a:gd name="connsiteY0" fmla="*/ 342477 h 599421"/>
                  <a:gd name="connsiteX1" fmla="*/ 699837 w 1399674"/>
                  <a:gd name="connsiteY1" fmla="*/ 0 h 599421"/>
                  <a:gd name="connsiteX2" fmla="*/ 1399674 w 1399674"/>
                  <a:gd name="connsiteY2" fmla="*/ 342477 h 599421"/>
                  <a:gd name="connsiteX3" fmla="*/ 699843 w 1399674"/>
                  <a:gd name="connsiteY3" fmla="*/ 588702 h 599421"/>
                  <a:gd name="connsiteX4" fmla="*/ 0 w 1399674"/>
                  <a:gd name="connsiteY4" fmla="*/ 342477 h 599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674" h="599421">
                    <a:moveTo>
                      <a:pt x="0" y="342477"/>
                    </a:moveTo>
                    <a:cubicBezTo>
                      <a:pt x="-1" y="244360"/>
                      <a:pt x="313328" y="0"/>
                      <a:pt x="699837" y="0"/>
                    </a:cubicBezTo>
                    <a:cubicBezTo>
                      <a:pt x="1086346" y="0"/>
                      <a:pt x="1399674" y="153332"/>
                      <a:pt x="1399674" y="342477"/>
                    </a:cubicBezTo>
                    <a:cubicBezTo>
                      <a:pt x="1399674" y="531622"/>
                      <a:pt x="1170574" y="624796"/>
                      <a:pt x="699843" y="588702"/>
                    </a:cubicBezTo>
                    <a:cubicBezTo>
                      <a:pt x="265210" y="648860"/>
                      <a:pt x="1" y="440594"/>
                      <a:pt x="0" y="342477"/>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9" name="Oval 306">
                <a:extLst>
                  <a:ext uri="{FF2B5EF4-FFF2-40B4-BE49-F238E27FC236}">
                    <a16:creationId xmlns:a16="http://schemas.microsoft.com/office/drawing/2014/main" id="{A6167BA4-D886-4BA5-A0A6-DDF9BCFD75A5}"/>
                  </a:ext>
                </a:extLst>
              </p:cNvPr>
              <p:cNvSpPr/>
              <p:nvPr/>
            </p:nvSpPr>
            <p:spPr>
              <a:xfrm>
                <a:off x="7620004" y="5809505"/>
                <a:ext cx="1828801" cy="813955"/>
              </a:xfrm>
              <a:custGeom>
                <a:avLst/>
                <a:gdLst>
                  <a:gd name="connsiteX0" fmla="*/ 0 w 1638203"/>
                  <a:gd name="connsiteY0" fmla="*/ 313569 h 627137"/>
                  <a:gd name="connsiteX1" fmla="*/ 819102 w 1638203"/>
                  <a:gd name="connsiteY1" fmla="*/ 0 h 627137"/>
                  <a:gd name="connsiteX2" fmla="*/ 1638204 w 1638203"/>
                  <a:gd name="connsiteY2" fmla="*/ 313569 h 627137"/>
                  <a:gd name="connsiteX3" fmla="*/ 819102 w 1638203"/>
                  <a:gd name="connsiteY3" fmla="*/ 627138 h 627137"/>
                  <a:gd name="connsiteX4" fmla="*/ 0 w 1638203"/>
                  <a:gd name="connsiteY4" fmla="*/ 313569 h 627137"/>
                  <a:gd name="connsiteX0" fmla="*/ 0 w 1638204"/>
                  <a:gd name="connsiteY0" fmla="*/ 313569 h 653540"/>
                  <a:gd name="connsiteX1" fmla="*/ 819102 w 1638204"/>
                  <a:gd name="connsiteY1" fmla="*/ 0 h 653540"/>
                  <a:gd name="connsiteX2" fmla="*/ 1638204 w 1638204"/>
                  <a:gd name="connsiteY2" fmla="*/ 313569 h 653540"/>
                  <a:gd name="connsiteX3" fmla="*/ 819102 w 1638204"/>
                  <a:gd name="connsiteY3" fmla="*/ 627138 h 653540"/>
                  <a:gd name="connsiteX4" fmla="*/ 0 w 1638204"/>
                  <a:gd name="connsiteY4" fmla="*/ 313569 h 653540"/>
                  <a:gd name="connsiteX0" fmla="*/ 0 w 1638204"/>
                  <a:gd name="connsiteY0" fmla="*/ 313569 h 653540"/>
                  <a:gd name="connsiteX1" fmla="*/ 819102 w 1638204"/>
                  <a:gd name="connsiteY1" fmla="*/ 0 h 653540"/>
                  <a:gd name="connsiteX2" fmla="*/ 1638204 w 1638204"/>
                  <a:gd name="connsiteY2" fmla="*/ 313569 h 653540"/>
                  <a:gd name="connsiteX3" fmla="*/ 819102 w 1638204"/>
                  <a:gd name="connsiteY3" fmla="*/ 627138 h 653540"/>
                  <a:gd name="connsiteX4" fmla="*/ 0 w 1638204"/>
                  <a:gd name="connsiteY4" fmla="*/ 313569 h 653540"/>
                  <a:gd name="connsiteX0" fmla="*/ 0 w 1638204"/>
                  <a:gd name="connsiteY0" fmla="*/ 313569 h 666667"/>
                  <a:gd name="connsiteX1" fmla="*/ 819102 w 1638204"/>
                  <a:gd name="connsiteY1" fmla="*/ 0 h 666667"/>
                  <a:gd name="connsiteX2" fmla="*/ 1638204 w 1638204"/>
                  <a:gd name="connsiteY2" fmla="*/ 313569 h 666667"/>
                  <a:gd name="connsiteX3" fmla="*/ 819102 w 1638204"/>
                  <a:gd name="connsiteY3" fmla="*/ 627138 h 666667"/>
                  <a:gd name="connsiteX4" fmla="*/ 0 w 1638204"/>
                  <a:gd name="connsiteY4" fmla="*/ 313569 h 666667"/>
                  <a:gd name="connsiteX0" fmla="*/ 0 w 1638204"/>
                  <a:gd name="connsiteY0" fmla="*/ 313569 h 675842"/>
                  <a:gd name="connsiteX1" fmla="*/ 819102 w 1638204"/>
                  <a:gd name="connsiteY1" fmla="*/ 0 h 675842"/>
                  <a:gd name="connsiteX2" fmla="*/ 1638204 w 1638204"/>
                  <a:gd name="connsiteY2" fmla="*/ 313569 h 675842"/>
                  <a:gd name="connsiteX3" fmla="*/ 819102 w 1638204"/>
                  <a:gd name="connsiteY3" fmla="*/ 627138 h 675842"/>
                  <a:gd name="connsiteX4" fmla="*/ 0 w 1638204"/>
                  <a:gd name="connsiteY4" fmla="*/ 313569 h 675842"/>
                  <a:gd name="connsiteX0" fmla="*/ 0 w 1638204"/>
                  <a:gd name="connsiteY0" fmla="*/ 313569 h 680525"/>
                  <a:gd name="connsiteX1" fmla="*/ 819102 w 1638204"/>
                  <a:gd name="connsiteY1" fmla="*/ 0 h 680525"/>
                  <a:gd name="connsiteX2" fmla="*/ 1638204 w 1638204"/>
                  <a:gd name="connsiteY2" fmla="*/ 313569 h 680525"/>
                  <a:gd name="connsiteX3" fmla="*/ 819102 w 1638204"/>
                  <a:gd name="connsiteY3" fmla="*/ 627138 h 680525"/>
                  <a:gd name="connsiteX4" fmla="*/ 0 w 1638204"/>
                  <a:gd name="connsiteY4" fmla="*/ 313569 h 680525"/>
                  <a:gd name="connsiteX0" fmla="*/ 0 w 1638204"/>
                  <a:gd name="connsiteY0" fmla="*/ 313569 h 680525"/>
                  <a:gd name="connsiteX1" fmla="*/ 819102 w 1638204"/>
                  <a:gd name="connsiteY1" fmla="*/ 0 h 680525"/>
                  <a:gd name="connsiteX2" fmla="*/ 1638204 w 1638204"/>
                  <a:gd name="connsiteY2" fmla="*/ 313569 h 680525"/>
                  <a:gd name="connsiteX3" fmla="*/ 819102 w 1638204"/>
                  <a:gd name="connsiteY3" fmla="*/ 627138 h 680525"/>
                  <a:gd name="connsiteX4" fmla="*/ 0 w 1638204"/>
                  <a:gd name="connsiteY4" fmla="*/ 313569 h 680525"/>
                  <a:gd name="connsiteX0" fmla="*/ 0 w 1638204"/>
                  <a:gd name="connsiteY0" fmla="*/ 313569 h 664478"/>
                  <a:gd name="connsiteX1" fmla="*/ 819102 w 1638204"/>
                  <a:gd name="connsiteY1" fmla="*/ 0 h 664478"/>
                  <a:gd name="connsiteX2" fmla="*/ 1638204 w 1638204"/>
                  <a:gd name="connsiteY2" fmla="*/ 313569 h 664478"/>
                  <a:gd name="connsiteX3" fmla="*/ 819102 w 1638204"/>
                  <a:gd name="connsiteY3" fmla="*/ 627138 h 664478"/>
                  <a:gd name="connsiteX4" fmla="*/ 0 w 1638204"/>
                  <a:gd name="connsiteY4" fmla="*/ 313569 h 664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04" h="664478">
                    <a:moveTo>
                      <a:pt x="0" y="313569"/>
                    </a:moveTo>
                    <a:cubicBezTo>
                      <a:pt x="0" y="140390"/>
                      <a:pt x="366724" y="0"/>
                      <a:pt x="819102" y="0"/>
                    </a:cubicBezTo>
                    <a:cubicBezTo>
                      <a:pt x="1271480" y="0"/>
                      <a:pt x="1638204" y="140390"/>
                      <a:pt x="1638204" y="313569"/>
                    </a:cubicBezTo>
                    <a:cubicBezTo>
                      <a:pt x="1638204" y="486748"/>
                      <a:pt x="1229785" y="765657"/>
                      <a:pt x="819102" y="627138"/>
                    </a:cubicBezTo>
                    <a:cubicBezTo>
                      <a:pt x="458349" y="745920"/>
                      <a:pt x="0" y="486748"/>
                      <a:pt x="0" y="313569"/>
                    </a:cubicBezTo>
                    <a:close/>
                  </a:path>
                </a:pathLst>
              </a:custGeom>
              <a:solidFill>
                <a:schemeClr val="tx1">
                  <a:lumMod val="50000"/>
                  <a:lumOff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dirty="0"/>
              </a:p>
            </p:txBody>
          </p:sp>
          <p:sp>
            <p:nvSpPr>
              <p:cNvPr id="10" name="Oval 9">
                <a:extLst>
                  <a:ext uri="{FF2B5EF4-FFF2-40B4-BE49-F238E27FC236}">
                    <a16:creationId xmlns:a16="http://schemas.microsoft.com/office/drawing/2014/main" id="{8408CDEE-0858-41C1-B30D-50A29A489192}"/>
                  </a:ext>
                </a:extLst>
              </p:cNvPr>
              <p:cNvSpPr/>
              <p:nvPr/>
            </p:nvSpPr>
            <p:spPr>
              <a:xfrm>
                <a:off x="8097756" y="5760753"/>
                <a:ext cx="816964" cy="816965"/>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11" name="Oval 10">
                <a:extLst>
                  <a:ext uri="{FF2B5EF4-FFF2-40B4-BE49-F238E27FC236}">
                    <a16:creationId xmlns:a16="http://schemas.microsoft.com/office/drawing/2014/main" id="{7B608F37-D46B-41AD-A7E1-3E87A4AF52A2}"/>
                  </a:ext>
                </a:extLst>
              </p:cNvPr>
              <p:cNvSpPr/>
              <p:nvPr/>
            </p:nvSpPr>
            <p:spPr>
              <a:xfrm>
                <a:off x="7440986" y="5994792"/>
                <a:ext cx="571277" cy="435800"/>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sp>
            <p:nvSpPr>
              <p:cNvPr id="12" name="Oval 11">
                <a:extLst>
                  <a:ext uri="{FF2B5EF4-FFF2-40B4-BE49-F238E27FC236}">
                    <a16:creationId xmlns:a16="http://schemas.microsoft.com/office/drawing/2014/main" id="{AA899B18-D6A9-45A8-BC00-1D8C98A14464}"/>
                  </a:ext>
                </a:extLst>
              </p:cNvPr>
              <p:cNvSpPr/>
              <p:nvPr/>
            </p:nvSpPr>
            <p:spPr>
              <a:xfrm>
                <a:off x="9024602" y="5994792"/>
                <a:ext cx="580813" cy="435800"/>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grpSp>
        <p:sp>
          <p:nvSpPr>
            <p:cNvPr id="5" name="Oval 4">
              <a:extLst>
                <a:ext uri="{FF2B5EF4-FFF2-40B4-BE49-F238E27FC236}">
                  <a16:creationId xmlns:a16="http://schemas.microsoft.com/office/drawing/2014/main" id="{87B1A3ED-50E2-43C8-A3F2-FCF51DD5E2FA}"/>
                </a:ext>
              </a:extLst>
            </p:cNvPr>
            <p:cNvSpPr/>
            <p:nvPr/>
          </p:nvSpPr>
          <p:spPr>
            <a:xfrm rot="15478413">
              <a:off x="211489" y="4296378"/>
              <a:ext cx="372298" cy="365255"/>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
            </a:p>
          </p:txBody>
        </p:sp>
      </p:grpSp>
      <p:sp>
        <p:nvSpPr>
          <p:cNvPr id="13" name="Rectangle 12">
            <a:extLst>
              <a:ext uri="{FF2B5EF4-FFF2-40B4-BE49-F238E27FC236}">
                <a16:creationId xmlns:a16="http://schemas.microsoft.com/office/drawing/2014/main" id="{DBF08B47-9EB7-4785-86B7-E15F6F128972}"/>
              </a:ext>
            </a:extLst>
          </p:cNvPr>
          <p:cNvSpPr/>
          <p:nvPr/>
        </p:nvSpPr>
        <p:spPr>
          <a:xfrm>
            <a:off x="5252317" y="4553519"/>
            <a:ext cx="1351508" cy="74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9CF0EDB6-46A6-4749-86BB-2D1FCDFDBB38}"/>
              </a:ext>
            </a:extLst>
          </p:cNvPr>
          <p:cNvSpPr/>
          <p:nvPr/>
        </p:nvSpPr>
        <p:spPr>
          <a:xfrm>
            <a:off x="4734746" y="4095334"/>
            <a:ext cx="2394316" cy="1093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Right 22">
            <a:extLst>
              <a:ext uri="{FF2B5EF4-FFF2-40B4-BE49-F238E27FC236}">
                <a16:creationId xmlns:a16="http://schemas.microsoft.com/office/drawing/2014/main" id="{3B5D0C48-3912-42E7-87F0-22C09477715D}"/>
              </a:ext>
            </a:extLst>
          </p:cNvPr>
          <p:cNvSpPr/>
          <p:nvPr/>
        </p:nvSpPr>
        <p:spPr>
          <a:xfrm>
            <a:off x="2136749" y="4204642"/>
            <a:ext cx="3052973" cy="888384"/>
          </a:xfrm>
          <a:prstGeom prst="rightArrow">
            <a:avLst>
              <a:gd name="adj1" fmla="val 50000"/>
              <a:gd name="adj2" fmla="val 7401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A3 (11x17) with 10 pt. font</a:t>
            </a:r>
          </a:p>
        </p:txBody>
      </p:sp>
      <p:sp>
        <p:nvSpPr>
          <p:cNvPr id="24" name="Arrow: Left 23">
            <a:extLst>
              <a:ext uri="{FF2B5EF4-FFF2-40B4-BE49-F238E27FC236}">
                <a16:creationId xmlns:a16="http://schemas.microsoft.com/office/drawing/2014/main" id="{1BC6A211-E0C0-4D48-8FFB-CC021A6953F9}"/>
              </a:ext>
            </a:extLst>
          </p:cNvPr>
          <p:cNvSpPr/>
          <p:nvPr/>
        </p:nvSpPr>
        <p:spPr>
          <a:xfrm>
            <a:off x="7171255" y="3705796"/>
            <a:ext cx="3095272" cy="888384"/>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32” monitor with 14 pt. font</a:t>
            </a:r>
          </a:p>
        </p:txBody>
      </p:sp>
      <p:sp>
        <p:nvSpPr>
          <p:cNvPr id="29" name="TextBox 28">
            <a:extLst>
              <a:ext uri="{FF2B5EF4-FFF2-40B4-BE49-F238E27FC236}">
                <a16:creationId xmlns:a16="http://schemas.microsoft.com/office/drawing/2014/main" id="{4601357A-9000-40FB-9F48-8E9231E76339}"/>
              </a:ext>
            </a:extLst>
          </p:cNvPr>
          <p:cNvSpPr txBox="1"/>
          <p:nvPr/>
        </p:nvSpPr>
        <p:spPr>
          <a:xfrm>
            <a:off x="2608215" y="1240370"/>
            <a:ext cx="6380172" cy="461665"/>
          </a:xfrm>
          <a:prstGeom prst="rect">
            <a:avLst/>
          </a:prstGeom>
          <a:noFill/>
        </p:spPr>
        <p:txBody>
          <a:bodyPr wrap="square" rtlCol="0">
            <a:spAutoFit/>
          </a:bodyPr>
          <a:lstStyle/>
          <a:p>
            <a:pPr algn="ctr"/>
            <a:r>
              <a:rPr lang="en-US" sz="2400" dirty="0"/>
              <a:t>Max angle (~90</a:t>
            </a:r>
            <a:r>
              <a:rPr lang="en-US" sz="2400" dirty="0">
                <a:sym typeface="Symbol" panose="05050102010706020507" pitchFamily="18" charset="2"/>
              </a:rPr>
              <a:t></a:t>
            </a:r>
            <a:r>
              <a:rPr lang="en-US" sz="2400" dirty="0"/>
              <a:t>)</a:t>
            </a:r>
          </a:p>
        </p:txBody>
      </p:sp>
      <p:sp>
        <p:nvSpPr>
          <p:cNvPr id="2" name="Arc 1">
            <a:extLst>
              <a:ext uri="{FF2B5EF4-FFF2-40B4-BE49-F238E27FC236}">
                <a16:creationId xmlns:a16="http://schemas.microsoft.com/office/drawing/2014/main" id="{E0E0349C-1C3C-4BD3-BC66-898123CA05F2}"/>
              </a:ext>
            </a:extLst>
          </p:cNvPr>
          <p:cNvSpPr/>
          <p:nvPr/>
        </p:nvSpPr>
        <p:spPr>
          <a:xfrm>
            <a:off x="1582765" y="595954"/>
            <a:ext cx="8683762" cy="2817846"/>
          </a:xfrm>
          <a:prstGeom prst="arc">
            <a:avLst>
              <a:gd name="adj1" fmla="val 11160820"/>
              <a:gd name="adj2" fmla="val 21236065"/>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84ED32A-147F-4E31-B7EB-4190350588AC}"/>
              </a:ext>
            </a:extLst>
          </p:cNvPr>
          <p:cNvCxnSpPr>
            <a:cxnSpLocks/>
          </p:cNvCxnSpPr>
          <p:nvPr/>
        </p:nvCxnSpPr>
        <p:spPr>
          <a:xfrm flipV="1">
            <a:off x="6478079" y="293545"/>
            <a:ext cx="4990020" cy="44420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D3355DB-D7E9-4088-91F6-DD5D9F6FFC32}"/>
              </a:ext>
            </a:extLst>
          </p:cNvPr>
          <p:cNvSpPr/>
          <p:nvPr/>
        </p:nvSpPr>
        <p:spPr>
          <a:xfrm>
            <a:off x="2944895" y="2147779"/>
            <a:ext cx="6070158" cy="455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10’ (3m) poster with 1/2” lettering</a:t>
            </a:r>
          </a:p>
        </p:txBody>
      </p:sp>
      <p:pic>
        <p:nvPicPr>
          <p:cNvPr id="16" name="Picture 15">
            <a:extLst>
              <a:ext uri="{FF2B5EF4-FFF2-40B4-BE49-F238E27FC236}">
                <a16:creationId xmlns:a16="http://schemas.microsoft.com/office/drawing/2014/main" id="{2938B87F-A452-164D-6E46-43656C489157}"/>
              </a:ext>
            </a:extLst>
          </p:cNvPr>
          <p:cNvPicPr>
            <a:picLocks noChangeAspect="1"/>
          </p:cNvPicPr>
          <p:nvPr/>
        </p:nvPicPr>
        <p:blipFill>
          <a:blip r:embed="rId2"/>
          <a:stretch>
            <a:fillRect/>
          </a:stretch>
        </p:blipFill>
        <p:spPr>
          <a:xfrm>
            <a:off x="1128019" y="780680"/>
            <a:ext cx="9935962" cy="5296639"/>
          </a:xfrm>
          <a:prstGeom prst="rect">
            <a:avLst/>
          </a:prstGeom>
        </p:spPr>
      </p:pic>
    </p:spTree>
    <p:extLst>
      <p:ext uri="{BB962C8B-B14F-4D97-AF65-F5344CB8AC3E}">
        <p14:creationId xmlns:p14="http://schemas.microsoft.com/office/powerpoint/2010/main" val="2770882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ACD4C2B7-C817-4048-B43D-008BD6BCEFE5}"/>
              </a:ext>
            </a:extLst>
          </p:cNvPr>
          <p:cNvSpPr/>
          <p:nvPr/>
        </p:nvSpPr>
        <p:spPr>
          <a:xfrm>
            <a:off x="8635950" y="3013214"/>
            <a:ext cx="155759" cy="27193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grpSp>
        <p:nvGrpSpPr>
          <p:cNvPr id="88" name="Group 87">
            <a:extLst>
              <a:ext uri="{FF2B5EF4-FFF2-40B4-BE49-F238E27FC236}">
                <a16:creationId xmlns:a16="http://schemas.microsoft.com/office/drawing/2014/main" id="{DC566EAD-BACA-40E1-AC4D-0A6F418B7B1E}"/>
              </a:ext>
            </a:extLst>
          </p:cNvPr>
          <p:cNvGrpSpPr/>
          <p:nvPr/>
        </p:nvGrpSpPr>
        <p:grpSpPr>
          <a:xfrm rot="21278552">
            <a:off x="2648632" y="1338663"/>
            <a:ext cx="3015885" cy="4330596"/>
            <a:chOff x="3106142" y="1704885"/>
            <a:chExt cx="3845254" cy="5521509"/>
          </a:xfrm>
        </p:grpSpPr>
        <p:sp>
          <p:nvSpPr>
            <p:cNvPr id="87" name="Rectangle 86">
              <a:extLst>
                <a:ext uri="{FF2B5EF4-FFF2-40B4-BE49-F238E27FC236}">
                  <a16:creationId xmlns:a16="http://schemas.microsoft.com/office/drawing/2014/main" id="{9F729F2C-1A36-4909-A9D5-CC08D4D8CA42}"/>
                </a:ext>
              </a:extLst>
            </p:cNvPr>
            <p:cNvSpPr/>
            <p:nvPr/>
          </p:nvSpPr>
          <p:spPr>
            <a:xfrm>
              <a:off x="4874281" y="3759200"/>
              <a:ext cx="308976" cy="346719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13" name="Rectangle 12">
              <a:extLst>
                <a:ext uri="{FF2B5EF4-FFF2-40B4-BE49-F238E27FC236}">
                  <a16:creationId xmlns:a16="http://schemas.microsoft.com/office/drawing/2014/main" id="{22252A36-C46C-42B8-A4A7-9EC029C81F0C}"/>
                </a:ext>
              </a:extLst>
            </p:cNvPr>
            <p:cNvSpPr/>
            <p:nvPr/>
          </p:nvSpPr>
          <p:spPr>
            <a:xfrm>
              <a:off x="3106142" y="1704885"/>
              <a:ext cx="3845254" cy="276193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Instructions</a:t>
              </a:r>
              <a:endParaRPr lang="en-US" sz="1400" b="1" dirty="0">
                <a:solidFill>
                  <a:schemeClr val="tx1"/>
                </a:solidFill>
              </a:endParaRPr>
            </a:p>
            <a:p>
              <a:pPr algn="ctr"/>
              <a:r>
                <a:rPr lang="en-US" sz="1400" dirty="0">
                  <a:solidFill>
                    <a:schemeClr val="tx1"/>
                  </a:solidFill>
                </a:rPr>
                <a:t>The driver shall, immediately before entering intersection, bring the car to a full and complete stop. Before proceeding, the driver shall yield the right-of-way to the driver of any vehicle approaching on such other highway from either direction.</a:t>
              </a:r>
            </a:p>
          </p:txBody>
        </p:sp>
      </p:grpSp>
      <p:grpSp>
        <p:nvGrpSpPr>
          <p:cNvPr id="100" name="Group 99">
            <a:extLst>
              <a:ext uri="{FF2B5EF4-FFF2-40B4-BE49-F238E27FC236}">
                <a16:creationId xmlns:a16="http://schemas.microsoft.com/office/drawing/2014/main" id="{1EB95669-4619-4E7A-AD67-0887D04E33E3}"/>
              </a:ext>
            </a:extLst>
          </p:cNvPr>
          <p:cNvGrpSpPr/>
          <p:nvPr/>
        </p:nvGrpSpPr>
        <p:grpSpPr>
          <a:xfrm>
            <a:off x="2893397" y="5508971"/>
            <a:ext cx="2541233" cy="205455"/>
            <a:chOff x="2483893" y="6964439"/>
            <a:chExt cx="3240072" cy="261955"/>
          </a:xfrm>
        </p:grpSpPr>
        <p:sp>
          <p:nvSpPr>
            <p:cNvPr id="15" name="Isosceles Triangle 14">
              <a:extLst>
                <a:ext uri="{FF2B5EF4-FFF2-40B4-BE49-F238E27FC236}">
                  <a16:creationId xmlns:a16="http://schemas.microsoft.com/office/drawing/2014/main" id="{E4F70900-4236-4FAB-8129-FF5E5848CC6C}"/>
                </a:ext>
              </a:extLst>
            </p:cNvPr>
            <p:cNvSpPr/>
            <p:nvPr/>
          </p:nvSpPr>
          <p:spPr>
            <a:xfrm>
              <a:off x="248389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16" name="Isosceles Triangle 14">
              <a:extLst>
                <a:ext uri="{FF2B5EF4-FFF2-40B4-BE49-F238E27FC236}">
                  <a16:creationId xmlns:a16="http://schemas.microsoft.com/office/drawing/2014/main" id="{608BB8CD-8D22-46B4-8021-A65704CA9E93}"/>
                </a:ext>
              </a:extLst>
            </p:cNvPr>
            <p:cNvSpPr/>
            <p:nvPr/>
          </p:nvSpPr>
          <p:spPr>
            <a:xfrm>
              <a:off x="256113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17" name="Isosceles Triangle 14">
              <a:extLst>
                <a:ext uri="{FF2B5EF4-FFF2-40B4-BE49-F238E27FC236}">
                  <a16:creationId xmlns:a16="http://schemas.microsoft.com/office/drawing/2014/main" id="{9E354872-D367-4C1D-B402-3EF26FE4C206}"/>
                </a:ext>
              </a:extLst>
            </p:cNvPr>
            <p:cNvSpPr/>
            <p:nvPr/>
          </p:nvSpPr>
          <p:spPr>
            <a:xfrm>
              <a:off x="263838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18" name="Isosceles Triangle 14">
              <a:extLst>
                <a:ext uri="{FF2B5EF4-FFF2-40B4-BE49-F238E27FC236}">
                  <a16:creationId xmlns:a16="http://schemas.microsoft.com/office/drawing/2014/main" id="{C42C991E-4C15-4C9B-A1AD-C0808547BCB5}"/>
                </a:ext>
              </a:extLst>
            </p:cNvPr>
            <p:cNvSpPr/>
            <p:nvPr/>
          </p:nvSpPr>
          <p:spPr>
            <a:xfrm>
              <a:off x="271562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19" name="Isosceles Triangle 14">
              <a:extLst>
                <a:ext uri="{FF2B5EF4-FFF2-40B4-BE49-F238E27FC236}">
                  <a16:creationId xmlns:a16="http://schemas.microsoft.com/office/drawing/2014/main" id="{AD05974B-E85E-4EF8-9CEC-7FB20A34BCE2}"/>
                </a:ext>
              </a:extLst>
            </p:cNvPr>
            <p:cNvSpPr/>
            <p:nvPr/>
          </p:nvSpPr>
          <p:spPr>
            <a:xfrm>
              <a:off x="279286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0" name="Isosceles Triangle 14">
              <a:extLst>
                <a:ext uri="{FF2B5EF4-FFF2-40B4-BE49-F238E27FC236}">
                  <a16:creationId xmlns:a16="http://schemas.microsoft.com/office/drawing/2014/main" id="{460BBDB3-1FFB-499A-AD26-EF2DB66345AC}"/>
                </a:ext>
              </a:extLst>
            </p:cNvPr>
            <p:cNvSpPr/>
            <p:nvPr/>
          </p:nvSpPr>
          <p:spPr>
            <a:xfrm>
              <a:off x="287011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1" name="Isosceles Triangle 14">
              <a:extLst>
                <a:ext uri="{FF2B5EF4-FFF2-40B4-BE49-F238E27FC236}">
                  <a16:creationId xmlns:a16="http://schemas.microsoft.com/office/drawing/2014/main" id="{4EA5353D-3BF6-466D-9573-0D95E76EEFD0}"/>
                </a:ext>
              </a:extLst>
            </p:cNvPr>
            <p:cNvSpPr/>
            <p:nvPr/>
          </p:nvSpPr>
          <p:spPr>
            <a:xfrm>
              <a:off x="294735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2" name="Isosceles Triangle 14">
              <a:extLst>
                <a:ext uri="{FF2B5EF4-FFF2-40B4-BE49-F238E27FC236}">
                  <a16:creationId xmlns:a16="http://schemas.microsoft.com/office/drawing/2014/main" id="{440304AE-6921-4141-BD24-7B1ABD318317}"/>
                </a:ext>
              </a:extLst>
            </p:cNvPr>
            <p:cNvSpPr/>
            <p:nvPr/>
          </p:nvSpPr>
          <p:spPr>
            <a:xfrm>
              <a:off x="302460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3" name="Isosceles Triangle 14">
              <a:extLst>
                <a:ext uri="{FF2B5EF4-FFF2-40B4-BE49-F238E27FC236}">
                  <a16:creationId xmlns:a16="http://schemas.microsoft.com/office/drawing/2014/main" id="{972632B0-5800-4DC5-9995-37B51B103FE1}"/>
                </a:ext>
              </a:extLst>
            </p:cNvPr>
            <p:cNvSpPr/>
            <p:nvPr/>
          </p:nvSpPr>
          <p:spPr>
            <a:xfrm>
              <a:off x="310184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4" name="Isosceles Triangle 14">
              <a:extLst>
                <a:ext uri="{FF2B5EF4-FFF2-40B4-BE49-F238E27FC236}">
                  <a16:creationId xmlns:a16="http://schemas.microsoft.com/office/drawing/2014/main" id="{D9BEB63D-761C-4696-8BC8-7932D37981FD}"/>
                </a:ext>
              </a:extLst>
            </p:cNvPr>
            <p:cNvSpPr/>
            <p:nvPr/>
          </p:nvSpPr>
          <p:spPr>
            <a:xfrm>
              <a:off x="317908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5" name="Isosceles Triangle 14">
              <a:extLst>
                <a:ext uri="{FF2B5EF4-FFF2-40B4-BE49-F238E27FC236}">
                  <a16:creationId xmlns:a16="http://schemas.microsoft.com/office/drawing/2014/main" id="{C8A2DA49-4ED5-4773-9DF9-E458F8F9FB3F}"/>
                </a:ext>
              </a:extLst>
            </p:cNvPr>
            <p:cNvSpPr/>
            <p:nvPr/>
          </p:nvSpPr>
          <p:spPr>
            <a:xfrm>
              <a:off x="325633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6" name="Isosceles Triangle 14">
              <a:extLst>
                <a:ext uri="{FF2B5EF4-FFF2-40B4-BE49-F238E27FC236}">
                  <a16:creationId xmlns:a16="http://schemas.microsoft.com/office/drawing/2014/main" id="{59BAB176-CEA9-422A-B861-CFB08A0B4341}"/>
                </a:ext>
              </a:extLst>
            </p:cNvPr>
            <p:cNvSpPr/>
            <p:nvPr/>
          </p:nvSpPr>
          <p:spPr>
            <a:xfrm>
              <a:off x="333357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7" name="Isosceles Triangle 14">
              <a:extLst>
                <a:ext uri="{FF2B5EF4-FFF2-40B4-BE49-F238E27FC236}">
                  <a16:creationId xmlns:a16="http://schemas.microsoft.com/office/drawing/2014/main" id="{51F029FD-69C3-4D3B-B2AF-A118DB07EE6A}"/>
                </a:ext>
              </a:extLst>
            </p:cNvPr>
            <p:cNvSpPr/>
            <p:nvPr/>
          </p:nvSpPr>
          <p:spPr>
            <a:xfrm>
              <a:off x="341082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8" name="Isosceles Triangle 14">
              <a:extLst>
                <a:ext uri="{FF2B5EF4-FFF2-40B4-BE49-F238E27FC236}">
                  <a16:creationId xmlns:a16="http://schemas.microsoft.com/office/drawing/2014/main" id="{C130A291-0AAC-4184-BFC6-3A64344C2D63}"/>
                </a:ext>
              </a:extLst>
            </p:cNvPr>
            <p:cNvSpPr/>
            <p:nvPr/>
          </p:nvSpPr>
          <p:spPr>
            <a:xfrm>
              <a:off x="348806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29" name="Isosceles Triangle 14">
              <a:extLst>
                <a:ext uri="{FF2B5EF4-FFF2-40B4-BE49-F238E27FC236}">
                  <a16:creationId xmlns:a16="http://schemas.microsoft.com/office/drawing/2014/main" id="{FFE1794D-1807-4E45-ACB7-766F07EE0C27}"/>
                </a:ext>
              </a:extLst>
            </p:cNvPr>
            <p:cNvSpPr/>
            <p:nvPr/>
          </p:nvSpPr>
          <p:spPr>
            <a:xfrm>
              <a:off x="356530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0" name="Isosceles Triangle 14">
              <a:extLst>
                <a:ext uri="{FF2B5EF4-FFF2-40B4-BE49-F238E27FC236}">
                  <a16:creationId xmlns:a16="http://schemas.microsoft.com/office/drawing/2014/main" id="{D222B2A6-F5CB-4882-9B0F-B6E769CFAADE}"/>
                </a:ext>
              </a:extLst>
            </p:cNvPr>
            <p:cNvSpPr/>
            <p:nvPr/>
          </p:nvSpPr>
          <p:spPr>
            <a:xfrm>
              <a:off x="364255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1" name="Isosceles Triangle 14">
              <a:extLst>
                <a:ext uri="{FF2B5EF4-FFF2-40B4-BE49-F238E27FC236}">
                  <a16:creationId xmlns:a16="http://schemas.microsoft.com/office/drawing/2014/main" id="{08CA7761-3213-4E1F-8168-6B88E6B5E643}"/>
                </a:ext>
              </a:extLst>
            </p:cNvPr>
            <p:cNvSpPr/>
            <p:nvPr/>
          </p:nvSpPr>
          <p:spPr>
            <a:xfrm>
              <a:off x="371979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2" name="Isosceles Triangle 14">
              <a:extLst>
                <a:ext uri="{FF2B5EF4-FFF2-40B4-BE49-F238E27FC236}">
                  <a16:creationId xmlns:a16="http://schemas.microsoft.com/office/drawing/2014/main" id="{F1EC4C3B-7D09-44D6-92BA-E5709E7B776F}"/>
                </a:ext>
              </a:extLst>
            </p:cNvPr>
            <p:cNvSpPr/>
            <p:nvPr/>
          </p:nvSpPr>
          <p:spPr>
            <a:xfrm>
              <a:off x="379704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3" name="Isosceles Triangle 14">
              <a:extLst>
                <a:ext uri="{FF2B5EF4-FFF2-40B4-BE49-F238E27FC236}">
                  <a16:creationId xmlns:a16="http://schemas.microsoft.com/office/drawing/2014/main" id="{21146938-E495-463E-8607-96798FF843BD}"/>
                </a:ext>
              </a:extLst>
            </p:cNvPr>
            <p:cNvSpPr/>
            <p:nvPr/>
          </p:nvSpPr>
          <p:spPr>
            <a:xfrm>
              <a:off x="387428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4" name="Isosceles Triangle 14">
              <a:extLst>
                <a:ext uri="{FF2B5EF4-FFF2-40B4-BE49-F238E27FC236}">
                  <a16:creationId xmlns:a16="http://schemas.microsoft.com/office/drawing/2014/main" id="{25000727-39A6-4DD5-B54E-0974C64C29DF}"/>
                </a:ext>
              </a:extLst>
            </p:cNvPr>
            <p:cNvSpPr/>
            <p:nvPr/>
          </p:nvSpPr>
          <p:spPr>
            <a:xfrm>
              <a:off x="395152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5" name="Isosceles Triangle 14">
              <a:extLst>
                <a:ext uri="{FF2B5EF4-FFF2-40B4-BE49-F238E27FC236}">
                  <a16:creationId xmlns:a16="http://schemas.microsoft.com/office/drawing/2014/main" id="{5BA76F3C-0DFA-4091-9221-35D009B75B3C}"/>
                </a:ext>
              </a:extLst>
            </p:cNvPr>
            <p:cNvSpPr/>
            <p:nvPr/>
          </p:nvSpPr>
          <p:spPr>
            <a:xfrm>
              <a:off x="402877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6" name="Isosceles Triangle 14">
              <a:extLst>
                <a:ext uri="{FF2B5EF4-FFF2-40B4-BE49-F238E27FC236}">
                  <a16:creationId xmlns:a16="http://schemas.microsoft.com/office/drawing/2014/main" id="{575F5A5A-77B8-4102-951B-A8CC6E7B5C07}"/>
                </a:ext>
              </a:extLst>
            </p:cNvPr>
            <p:cNvSpPr/>
            <p:nvPr/>
          </p:nvSpPr>
          <p:spPr>
            <a:xfrm>
              <a:off x="410601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7" name="Isosceles Triangle 14">
              <a:extLst>
                <a:ext uri="{FF2B5EF4-FFF2-40B4-BE49-F238E27FC236}">
                  <a16:creationId xmlns:a16="http://schemas.microsoft.com/office/drawing/2014/main" id="{00DCE839-75B2-4964-926E-9098C0B8EA31}"/>
                </a:ext>
              </a:extLst>
            </p:cNvPr>
            <p:cNvSpPr/>
            <p:nvPr/>
          </p:nvSpPr>
          <p:spPr>
            <a:xfrm>
              <a:off x="418326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8" name="Isosceles Triangle 14">
              <a:extLst>
                <a:ext uri="{FF2B5EF4-FFF2-40B4-BE49-F238E27FC236}">
                  <a16:creationId xmlns:a16="http://schemas.microsoft.com/office/drawing/2014/main" id="{FFEA39C2-AEB1-4665-AD10-78B9FC176B42}"/>
                </a:ext>
              </a:extLst>
            </p:cNvPr>
            <p:cNvSpPr/>
            <p:nvPr/>
          </p:nvSpPr>
          <p:spPr>
            <a:xfrm>
              <a:off x="426050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39" name="Isosceles Triangle 14">
              <a:extLst>
                <a:ext uri="{FF2B5EF4-FFF2-40B4-BE49-F238E27FC236}">
                  <a16:creationId xmlns:a16="http://schemas.microsoft.com/office/drawing/2014/main" id="{F88F0ABA-9215-4394-B2E1-C4346CEBEDA1}"/>
                </a:ext>
              </a:extLst>
            </p:cNvPr>
            <p:cNvSpPr/>
            <p:nvPr/>
          </p:nvSpPr>
          <p:spPr>
            <a:xfrm>
              <a:off x="433774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0" name="Isosceles Triangle 14">
              <a:extLst>
                <a:ext uri="{FF2B5EF4-FFF2-40B4-BE49-F238E27FC236}">
                  <a16:creationId xmlns:a16="http://schemas.microsoft.com/office/drawing/2014/main" id="{A95D55A3-D89C-4ADE-BC4E-B9CDC6D3A29D}"/>
                </a:ext>
              </a:extLst>
            </p:cNvPr>
            <p:cNvSpPr/>
            <p:nvPr/>
          </p:nvSpPr>
          <p:spPr>
            <a:xfrm>
              <a:off x="441499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1" name="Isosceles Triangle 14">
              <a:extLst>
                <a:ext uri="{FF2B5EF4-FFF2-40B4-BE49-F238E27FC236}">
                  <a16:creationId xmlns:a16="http://schemas.microsoft.com/office/drawing/2014/main" id="{AAF2E75C-3CFC-4229-9E59-200C98E5BA44}"/>
                </a:ext>
              </a:extLst>
            </p:cNvPr>
            <p:cNvSpPr/>
            <p:nvPr/>
          </p:nvSpPr>
          <p:spPr>
            <a:xfrm>
              <a:off x="449223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2" name="Isosceles Triangle 14">
              <a:extLst>
                <a:ext uri="{FF2B5EF4-FFF2-40B4-BE49-F238E27FC236}">
                  <a16:creationId xmlns:a16="http://schemas.microsoft.com/office/drawing/2014/main" id="{F67B6362-D3E4-4350-A7DF-7966B90E097E}"/>
                </a:ext>
              </a:extLst>
            </p:cNvPr>
            <p:cNvSpPr/>
            <p:nvPr/>
          </p:nvSpPr>
          <p:spPr>
            <a:xfrm>
              <a:off x="456948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3" name="Isosceles Triangle 14">
              <a:extLst>
                <a:ext uri="{FF2B5EF4-FFF2-40B4-BE49-F238E27FC236}">
                  <a16:creationId xmlns:a16="http://schemas.microsoft.com/office/drawing/2014/main" id="{2666AE12-46E3-4D34-B831-A011AB15581C}"/>
                </a:ext>
              </a:extLst>
            </p:cNvPr>
            <p:cNvSpPr/>
            <p:nvPr/>
          </p:nvSpPr>
          <p:spPr>
            <a:xfrm>
              <a:off x="464672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4" name="Isosceles Triangle 14">
              <a:extLst>
                <a:ext uri="{FF2B5EF4-FFF2-40B4-BE49-F238E27FC236}">
                  <a16:creationId xmlns:a16="http://schemas.microsoft.com/office/drawing/2014/main" id="{FD415762-AE68-4216-9CFA-8D54FF31854F}"/>
                </a:ext>
              </a:extLst>
            </p:cNvPr>
            <p:cNvSpPr/>
            <p:nvPr/>
          </p:nvSpPr>
          <p:spPr>
            <a:xfrm>
              <a:off x="472396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5" name="Isosceles Triangle 14">
              <a:extLst>
                <a:ext uri="{FF2B5EF4-FFF2-40B4-BE49-F238E27FC236}">
                  <a16:creationId xmlns:a16="http://schemas.microsoft.com/office/drawing/2014/main" id="{8652A3E9-5F25-4AF4-BC2C-F0FED7C4F15B}"/>
                </a:ext>
              </a:extLst>
            </p:cNvPr>
            <p:cNvSpPr/>
            <p:nvPr/>
          </p:nvSpPr>
          <p:spPr>
            <a:xfrm>
              <a:off x="480121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6" name="Isosceles Triangle 14">
              <a:extLst>
                <a:ext uri="{FF2B5EF4-FFF2-40B4-BE49-F238E27FC236}">
                  <a16:creationId xmlns:a16="http://schemas.microsoft.com/office/drawing/2014/main" id="{59581B9C-B284-42AC-A953-C8C12DCE98BF}"/>
                </a:ext>
              </a:extLst>
            </p:cNvPr>
            <p:cNvSpPr/>
            <p:nvPr/>
          </p:nvSpPr>
          <p:spPr>
            <a:xfrm>
              <a:off x="487845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7" name="Isosceles Triangle 14">
              <a:extLst>
                <a:ext uri="{FF2B5EF4-FFF2-40B4-BE49-F238E27FC236}">
                  <a16:creationId xmlns:a16="http://schemas.microsoft.com/office/drawing/2014/main" id="{64417EB7-36B6-4867-8AF0-3E13D1AEE0C7}"/>
                </a:ext>
              </a:extLst>
            </p:cNvPr>
            <p:cNvSpPr/>
            <p:nvPr/>
          </p:nvSpPr>
          <p:spPr>
            <a:xfrm>
              <a:off x="495570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8" name="Isosceles Triangle 14">
              <a:extLst>
                <a:ext uri="{FF2B5EF4-FFF2-40B4-BE49-F238E27FC236}">
                  <a16:creationId xmlns:a16="http://schemas.microsoft.com/office/drawing/2014/main" id="{91F3354B-1F84-4A1D-B362-2E9629280DFA}"/>
                </a:ext>
              </a:extLst>
            </p:cNvPr>
            <p:cNvSpPr/>
            <p:nvPr/>
          </p:nvSpPr>
          <p:spPr>
            <a:xfrm>
              <a:off x="503294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49" name="Isosceles Triangle 14">
              <a:extLst>
                <a:ext uri="{FF2B5EF4-FFF2-40B4-BE49-F238E27FC236}">
                  <a16:creationId xmlns:a16="http://schemas.microsoft.com/office/drawing/2014/main" id="{14790049-2725-4B3F-93BC-ECECF244DBF4}"/>
                </a:ext>
              </a:extLst>
            </p:cNvPr>
            <p:cNvSpPr/>
            <p:nvPr/>
          </p:nvSpPr>
          <p:spPr>
            <a:xfrm>
              <a:off x="511018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50" name="Isosceles Triangle 14">
              <a:extLst>
                <a:ext uri="{FF2B5EF4-FFF2-40B4-BE49-F238E27FC236}">
                  <a16:creationId xmlns:a16="http://schemas.microsoft.com/office/drawing/2014/main" id="{29721671-0D1D-4C3B-A8E3-C1ECCECEBAA6}"/>
                </a:ext>
              </a:extLst>
            </p:cNvPr>
            <p:cNvSpPr/>
            <p:nvPr/>
          </p:nvSpPr>
          <p:spPr>
            <a:xfrm>
              <a:off x="518743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51" name="Isosceles Triangle 14">
              <a:extLst>
                <a:ext uri="{FF2B5EF4-FFF2-40B4-BE49-F238E27FC236}">
                  <a16:creationId xmlns:a16="http://schemas.microsoft.com/office/drawing/2014/main" id="{D7B799CA-2713-438A-B0BE-47CE83362A8B}"/>
                </a:ext>
              </a:extLst>
            </p:cNvPr>
            <p:cNvSpPr/>
            <p:nvPr/>
          </p:nvSpPr>
          <p:spPr>
            <a:xfrm>
              <a:off x="526467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52" name="Isosceles Triangle 14">
              <a:extLst>
                <a:ext uri="{FF2B5EF4-FFF2-40B4-BE49-F238E27FC236}">
                  <a16:creationId xmlns:a16="http://schemas.microsoft.com/office/drawing/2014/main" id="{6FC5CD8B-7D60-4574-97D4-3E9D10994E14}"/>
                </a:ext>
              </a:extLst>
            </p:cNvPr>
            <p:cNvSpPr/>
            <p:nvPr/>
          </p:nvSpPr>
          <p:spPr>
            <a:xfrm>
              <a:off x="534192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53" name="Isosceles Triangle 14">
              <a:extLst>
                <a:ext uri="{FF2B5EF4-FFF2-40B4-BE49-F238E27FC236}">
                  <a16:creationId xmlns:a16="http://schemas.microsoft.com/office/drawing/2014/main" id="{5B788C3E-5B91-4346-BC22-A31B6D0A6B74}"/>
                </a:ext>
              </a:extLst>
            </p:cNvPr>
            <p:cNvSpPr/>
            <p:nvPr/>
          </p:nvSpPr>
          <p:spPr>
            <a:xfrm>
              <a:off x="541916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54" name="Isosceles Triangle 14">
              <a:extLst>
                <a:ext uri="{FF2B5EF4-FFF2-40B4-BE49-F238E27FC236}">
                  <a16:creationId xmlns:a16="http://schemas.microsoft.com/office/drawing/2014/main" id="{E60C3731-4154-41E6-BACE-A9622CEDC790}"/>
                </a:ext>
              </a:extLst>
            </p:cNvPr>
            <p:cNvSpPr/>
            <p:nvPr/>
          </p:nvSpPr>
          <p:spPr>
            <a:xfrm>
              <a:off x="549640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55" name="Isosceles Triangle 14">
              <a:extLst>
                <a:ext uri="{FF2B5EF4-FFF2-40B4-BE49-F238E27FC236}">
                  <a16:creationId xmlns:a16="http://schemas.microsoft.com/office/drawing/2014/main" id="{1F46DD85-F6D5-426A-9DAF-9E2D60E09A98}"/>
                </a:ext>
              </a:extLst>
            </p:cNvPr>
            <p:cNvSpPr/>
            <p:nvPr/>
          </p:nvSpPr>
          <p:spPr>
            <a:xfrm>
              <a:off x="557365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grpSp>
      <p:grpSp>
        <p:nvGrpSpPr>
          <p:cNvPr id="89" name="Group 88">
            <a:extLst>
              <a:ext uri="{FF2B5EF4-FFF2-40B4-BE49-F238E27FC236}">
                <a16:creationId xmlns:a16="http://schemas.microsoft.com/office/drawing/2014/main" id="{511BF4A7-E9F9-4141-ADD0-866AC60A23BB}"/>
              </a:ext>
            </a:extLst>
          </p:cNvPr>
          <p:cNvGrpSpPr/>
          <p:nvPr/>
        </p:nvGrpSpPr>
        <p:grpSpPr>
          <a:xfrm>
            <a:off x="7735160" y="5541767"/>
            <a:ext cx="1935398" cy="205455"/>
            <a:chOff x="5650897" y="6964439"/>
            <a:chExt cx="2467632" cy="261955"/>
          </a:xfrm>
        </p:grpSpPr>
        <p:sp>
          <p:nvSpPr>
            <p:cNvPr id="56" name="Isosceles Triangle 14">
              <a:extLst>
                <a:ext uri="{FF2B5EF4-FFF2-40B4-BE49-F238E27FC236}">
                  <a16:creationId xmlns:a16="http://schemas.microsoft.com/office/drawing/2014/main" id="{0E090BFF-B11F-4A38-8E93-22517C441DDD}"/>
                </a:ext>
              </a:extLst>
            </p:cNvPr>
            <p:cNvSpPr/>
            <p:nvPr/>
          </p:nvSpPr>
          <p:spPr>
            <a:xfrm>
              <a:off x="565089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57" name="Isosceles Triangle 14">
              <a:extLst>
                <a:ext uri="{FF2B5EF4-FFF2-40B4-BE49-F238E27FC236}">
                  <a16:creationId xmlns:a16="http://schemas.microsoft.com/office/drawing/2014/main" id="{411215FC-FF5D-41E1-9307-C077C0D624E5}"/>
                </a:ext>
              </a:extLst>
            </p:cNvPr>
            <p:cNvSpPr/>
            <p:nvPr/>
          </p:nvSpPr>
          <p:spPr>
            <a:xfrm>
              <a:off x="572814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58" name="Isosceles Triangle 14">
              <a:extLst>
                <a:ext uri="{FF2B5EF4-FFF2-40B4-BE49-F238E27FC236}">
                  <a16:creationId xmlns:a16="http://schemas.microsoft.com/office/drawing/2014/main" id="{F924C226-C4F9-4120-AC13-EBA78D5F0DB2}"/>
                </a:ext>
              </a:extLst>
            </p:cNvPr>
            <p:cNvSpPr/>
            <p:nvPr/>
          </p:nvSpPr>
          <p:spPr>
            <a:xfrm>
              <a:off x="580538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59" name="Isosceles Triangle 14">
              <a:extLst>
                <a:ext uri="{FF2B5EF4-FFF2-40B4-BE49-F238E27FC236}">
                  <a16:creationId xmlns:a16="http://schemas.microsoft.com/office/drawing/2014/main" id="{261FEC46-0110-49BD-A0F5-A824E1B80101}"/>
                </a:ext>
              </a:extLst>
            </p:cNvPr>
            <p:cNvSpPr/>
            <p:nvPr/>
          </p:nvSpPr>
          <p:spPr>
            <a:xfrm>
              <a:off x="588262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0" name="Isosceles Triangle 14">
              <a:extLst>
                <a:ext uri="{FF2B5EF4-FFF2-40B4-BE49-F238E27FC236}">
                  <a16:creationId xmlns:a16="http://schemas.microsoft.com/office/drawing/2014/main" id="{F3592596-7D82-4158-93B4-747804BD9767}"/>
                </a:ext>
              </a:extLst>
            </p:cNvPr>
            <p:cNvSpPr/>
            <p:nvPr/>
          </p:nvSpPr>
          <p:spPr>
            <a:xfrm>
              <a:off x="595987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1" name="Isosceles Triangle 14">
              <a:extLst>
                <a:ext uri="{FF2B5EF4-FFF2-40B4-BE49-F238E27FC236}">
                  <a16:creationId xmlns:a16="http://schemas.microsoft.com/office/drawing/2014/main" id="{F43F48FD-2401-4C1E-98F5-E65EF6785855}"/>
                </a:ext>
              </a:extLst>
            </p:cNvPr>
            <p:cNvSpPr/>
            <p:nvPr/>
          </p:nvSpPr>
          <p:spPr>
            <a:xfrm>
              <a:off x="603711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2" name="Isosceles Triangle 14">
              <a:extLst>
                <a:ext uri="{FF2B5EF4-FFF2-40B4-BE49-F238E27FC236}">
                  <a16:creationId xmlns:a16="http://schemas.microsoft.com/office/drawing/2014/main" id="{730367A3-F912-4A3E-A36C-E5D19B636DBA}"/>
                </a:ext>
              </a:extLst>
            </p:cNvPr>
            <p:cNvSpPr/>
            <p:nvPr/>
          </p:nvSpPr>
          <p:spPr>
            <a:xfrm>
              <a:off x="611436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3" name="Isosceles Triangle 14">
              <a:extLst>
                <a:ext uri="{FF2B5EF4-FFF2-40B4-BE49-F238E27FC236}">
                  <a16:creationId xmlns:a16="http://schemas.microsoft.com/office/drawing/2014/main" id="{99E7DB56-8889-4761-8546-2646E6C60065}"/>
                </a:ext>
              </a:extLst>
            </p:cNvPr>
            <p:cNvSpPr/>
            <p:nvPr/>
          </p:nvSpPr>
          <p:spPr>
            <a:xfrm>
              <a:off x="619160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4" name="Isosceles Triangle 14">
              <a:extLst>
                <a:ext uri="{FF2B5EF4-FFF2-40B4-BE49-F238E27FC236}">
                  <a16:creationId xmlns:a16="http://schemas.microsoft.com/office/drawing/2014/main" id="{F28D4422-A5E4-479D-91F5-0228D53DE93E}"/>
                </a:ext>
              </a:extLst>
            </p:cNvPr>
            <p:cNvSpPr/>
            <p:nvPr/>
          </p:nvSpPr>
          <p:spPr>
            <a:xfrm>
              <a:off x="626884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5" name="Isosceles Triangle 14">
              <a:extLst>
                <a:ext uri="{FF2B5EF4-FFF2-40B4-BE49-F238E27FC236}">
                  <a16:creationId xmlns:a16="http://schemas.microsoft.com/office/drawing/2014/main" id="{040807B9-4207-400E-A405-FCA9B683CC46}"/>
                </a:ext>
              </a:extLst>
            </p:cNvPr>
            <p:cNvSpPr/>
            <p:nvPr/>
          </p:nvSpPr>
          <p:spPr>
            <a:xfrm>
              <a:off x="634609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6" name="Isosceles Triangle 14">
              <a:extLst>
                <a:ext uri="{FF2B5EF4-FFF2-40B4-BE49-F238E27FC236}">
                  <a16:creationId xmlns:a16="http://schemas.microsoft.com/office/drawing/2014/main" id="{44AAAEF6-DF9B-42A7-A780-DDD18C0D51E2}"/>
                </a:ext>
              </a:extLst>
            </p:cNvPr>
            <p:cNvSpPr/>
            <p:nvPr/>
          </p:nvSpPr>
          <p:spPr>
            <a:xfrm>
              <a:off x="642333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7" name="Isosceles Triangle 14">
              <a:extLst>
                <a:ext uri="{FF2B5EF4-FFF2-40B4-BE49-F238E27FC236}">
                  <a16:creationId xmlns:a16="http://schemas.microsoft.com/office/drawing/2014/main" id="{A18E8E46-1D0F-40DE-9353-B9ECEBB717FF}"/>
                </a:ext>
              </a:extLst>
            </p:cNvPr>
            <p:cNvSpPr/>
            <p:nvPr/>
          </p:nvSpPr>
          <p:spPr>
            <a:xfrm>
              <a:off x="650058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8" name="Isosceles Triangle 14">
              <a:extLst>
                <a:ext uri="{FF2B5EF4-FFF2-40B4-BE49-F238E27FC236}">
                  <a16:creationId xmlns:a16="http://schemas.microsoft.com/office/drawing/2014/main" id="{E045DBB8-AE31-4561-A247-36A4CED5196C}"/>
                </a:ext>
              </a:extLst>
            </p:cNvPr>
            <p:cNvSpPr/>
            <p:nvPr/>
          </p:nvSpPr>
          <p:spPr>
            <a:xfrm>
              <a:off x="657782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69" name="Isosceles Triangle 14">
              <a:extLst>
                <a:ext uri="{FF2B5EF4-FFF2-40B4-BE49-F238E27FC236}">
                  <a16:creationId xmlns:a16="http://schemas.microsoft.com/office/drawing/2014/main" id="{86AA77A4-4FDA-47F6-AF05-2D4D78893EB3}"/>
                </a:ext>
              </a:extLst>
            </p:cNvPr>
            <p:cNvSpPr/>
            <p:nvPr/>
          </p:nvSpPr>
          <p:spPr>
            <a:xfrm>
              <a:off x="665506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0" name="Isosceles Triangle 14">
              <a:extLst>
                <a:ext uri="{FF2B5EF4-FFF2-40B4-BE49-F238E27FC236}">
                  <a16:creationId xmlns:a16="http://schemas.microsoft.com/office/drawing/2014/main" id="{91DC885E-6F4C-4C6C-A391-396230EA970B}"/>
                </a:ext>
              </a:extLst>
            </p:cNvPr>
            <p:cNvSpPr/>
            <p:nvPr/>
          </p:nvSpPr>
          <p:spPr>
            <a:xfrm>
              <a:off x="673231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1" name="Isosceles Triangle 14">
              <a:extLst>
                <a:ext uri="{FF2B5EF4-FFF2-40B4-BE49-F238E27FC236}">
                  <a16:creationId xmlns:a16="http://schemas.microsoft.com/office/drawing/2014/main" id="{1DDFA3E9-9317-4CE1-9612-5D59094CDE92}"/>
                </a:ext>
              </a:extLst>
            </p:cNvPr>
            <p:cNvSpPr/>
            <p:nvPr/>
          </p:nvSpPr>
          <p:spPr>
            <a:xfrm>
              <a:off x="680955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2" name="Isosceles Triangle 14">
              <a:extLst>
                <a:ext uri="{FF2B5EF4-FFF2-40B4-BE49-F238E27FC236}">
                  <a16:creationId xmlns:a16="http://schemas.microsoft.com/office/drawing/2014/main" id="{4203134A-B6CE-45A4-A57C-5685CE5CA590}"/>
                </a:ext>
              </a:extLst>
            </p:cNvPr>
            <p:cNvSpPr/>
            <p:nvPr/>
          </p:nvSpPr>
          <p:spPr>
            <a:xfrm>
              <a:off x="688680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3" name="Isosceles Triangle 14">
              <a:extLst>
                <a:ext uri="{FF2B5EF4-FFF2-40B4-BE49-F238E27FC236}">
                  <a16:creationId xmlns:a16="http://schemas.microsoft.com/office/drawing/2014/main" id="{9AC4F20E-BD64-4BB8-9BAE-BB7E707AEFBF}"/>
                </a:ext>
              </a:extLst>
            </p:cNvPr>
            <p:cNvSpPr/>
            <p:nvPr/>
          </p:nvSpPr>
          <p:spPr>
            <a:xfrm>
              <a:off x="696404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4" name="Isosceles Triangle 14">
              <a:extLst>
                <a:ext uri="{FF2B5EF4-FFF2-40B4-BE49-F238E27FC236}">
                  <a16:creationId xmlns:a16="http://schemas.microsoft.com/office/drawing/2014/main" id="{5921A4CA-5C1F-457C-BB8B-2019B338D658}"/>
                </a:ext>
              </a:extLst>
            </p:cNvPr>
            <p:cNvSpPr/>
            <p:nvPr/>
          </p:nvSpPr>
          <p:spPr>
            <a:xfrm>
              <a:off x="704128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5" name="Isosceles Triangle 14">
              <a:extLst>
                <a:ext uri="{FF2B5EF4-FFF2-40B4-BE49-F238E27FC236}">
                  <a16:creationId xmlns:a16="http://schemas.microsoft.com/office/drawing/2014/main" id="{B27920B2-6C4D-48C2-A81F-5C282B75AF96}"/>
                </a:ext>
              </a:extLst>
            </p:cNvPr>
            <p:cNvSpPr/>
            <p:nvPr/>
          </p:nvSpPr>
          <p:spPr>
            <a:xfrm>
              <a:off x="711853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6" name="Isosceles Triangle 14">
              <a:extLst>
                <a:ext uri="{FF2B5EF4-FFF2-40B4-BE49-F238E27FC236}">
                  <a16:creationId xmlns:a16="http://schemas.microsoft.com/office/drawing/2014/main" id="{9C0800B7-EA54-4E53-A7C0-ED2D002380DD}"/>
                </a:ext>
              </a:extLst>
            </p:cNvPr>
            <p:cNvSpPr/>
            <p:nvPr/>
          </p:nvSpPr>
          <p:spPr>
            <a:xfrm>
              <a:off x="719577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7" name="Isosceles Triangle 14">
              <a:extLst>
                <a:ext uri="{FF2B5EF4-FFF2-40B4-BE49-F238E27FC236}">
                  <a16:creationId xmlns:a16="http://schemas.microsoft.com/office/drawing/2014/main" id="{B90E3625-8169-434F-BD77-2C9E4D3D519D}"/>
                </a:ext>
              </a:extLst>
            </p:cNvPr>
            <p:cNvSpPr/>
            <p:nvPr/>
          </p:nvSpPr>
          <p:spPr>
            <a:xfrm>
              <a:off x="727302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8" name="Isosceles Triangle 14">
              <a:extLst>
                <a:ext uri="{FF2B5EF4-FFF2-40B4-BE49-F238E27FC236}">
                  <a16:creationId xmlns:a16="http://schemas.microsoft.com/office/drawing/2014/main" id="{E282DBF8-DD2A-4A85-8BC1-FF013CA385FB}"/>
                </a:ext>
              </a:extLst>
            </p:cNvPr>
            <p:cNvSpPr/>
            <p:nvPr/>
          </p:nvSpPr>
          <p:spPr>
            <a:xfrm>
              <a:off x="735026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79" name="Isosceles Triangle 14">
              <a:extLst>
                <a:ext uri="{FF2B5EF4-FFF2-40B4-BE49-F238E27FC236}">
                  <a16:creationId xmlns:a16="http://schemas.microsoft.com/office/drawing/2014/main" id="{1607F2A5-3BFE-4CA4-A609-65822EC60132}"/>
                </a:ext>
              </a:extLst>
            </p:cNvPr>
            <p:cNvSpPr/>
            <p:nvPr/>
          </p:nvSpPr>
          <p:spPr>
            <a:xfrm>
              <a:off x="742750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80" name="Isosceles Triangle 14">
              <a:extLst>
                <a:ext uri="{FF2B5EF4-FFF2-40B4-BE49-F238E27FC236}">
                  <a16:creationId xmlns:a16="http://schemas.microsoft.com/office/drawing/2014/main" id="{D90748EA-3EDE-4084-895A-947AB9377EB5}"/>
                </a:ext>
              </a:extLst>
            </p:cNvPr>
            <p:cNvSpPr/>
            <p:nvPr/>
          </p:nvSpPr>
          <p:spPr>
            <a:xfrm>
              <a:off x="750475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81" name="Isosceles Triangle 14">
              <a:extLst>
                <a:ext uri="{FF2B5EF4-FFF2-40B4-BE49-F238E27FC236}">
                  <a16:creationId xmlns:a16="http://schemas.microsoft.com/office/drawing/2014/main" id="{41D86301-0950-4BBE-A330-FD67926D719C}"/>
                </a:ext>
              </a:extLst>
            </p:cNvPr>
            <p:cNvSpPr/>
            <p:nvPr/>
          </p:nvSpPr>
          <p:spPr>
            <a:xfrm>
              <a:off x="758199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82" name="Isosceles Triangle 14">
              <a:extLst>
                <a:ext uri="{FF2B5EF4-FFF2-40B4-BE49-F238E27FC236}">
                  <a16:creationId xmlns:a16="http://schemas.microsoft.com/office/drawing/2014/main" id="{464B595F-5EA6-498E-B631-765120064B0F}"/>
                </a:ext>
              </a:extLst>
            </p:cNvPr>
            <p:cNvSpPr/>
            <p:nvPr/>
          </p:nvSpPr>
          <p:spPr>
            <a:xfrm>
              <a:off x="7659241"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83" name="Isosceles Triangle 14">
              <a:extLst>
                <a:ext uri="{FF2B5EF4-FFF2-40B4-BE49-F238E27FC236}">
                  <a16:creationId xmlns:a16="http://schemas.microsoft.com/office/drawing/2014/main" id="{DF93061C-645F-41C5-9AF2-C07403C7C6D8}"/>
                </a:ext>
              </a:extLst>
            </p:cNvPr>
            <p:cNvSpPr/>
            <p:nvPr/>
          </p:nvSpPr>
          <p:spPr>
            <a:xfrm>
              <a:off x="7736485"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84" name="Isosceles Triangle 14">
              <a:extLst>
                <a:ext uri="{FF2B5EF4-FFF2-40B4-BE49-F238E27FC236}">
                  <a16:creationId xmlns:a16="http://schemas.microsoft.com/office/drawing/2014/main" id="{55A87BE9-A27A-430A-89D5-25B19E92F8C6}"/>
                </a:ext>
              </a:extLst>
            </p:cNvPr>
            <p:cNvSpPr/>
            <p:nvPr/>
          </p:nvSpPr>
          <p:spPr>
            <a:xfrm>
              <a:off x="7813729"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85" name="Isosceles Triangle 14">
              <a:extLst>
                <a:ext uri="{FF2B5EF4-FFF2-40B4-BE49-F238E27FC236}">
                  <a16:creationId xmlns:a16="http://schemas.microsoft.com/office/drawing/2014/main" id="{C41D46B4-3CA6-4784-962A-27EAAC92A7C4}"/>
                </a:ext>
              </a:extLst>
            </p:cNvPr>
            <p:cNvSpPr/>
            <p:nvPr/>
          </p:nvSpPr>
          <p:spPr>
            <a:xfrm>
              <a:off x="7890973"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sp>
          <p:nvSpPr>
            <p:cNvPr id="86" name="Isosceles Triangle 14">
              <a:extLst>
                <a:ext uri="{FF2B5EF4-FFF2-40B4-BE49-F238E27FC236}">
                  <a16:creationId xmlns:a16="http://schemas.microsoft.com/office/drawing/2014/main" id="{75BDF5E5-2EC4-4C09-B53F-6B3F9B83C330}"/>
                </a:ext>
              </a:extLst>
            </p:cNvPr>
            <p:cNvSpPr/>
            <p:nvPr/>
          </p:nvSpPr>
          <p:spPr>
            <a:xfrm>
              <a:off x="7968217" y="6964439"/>
              <a:ext cx="150312" cy="261955"/>
            </a:xfrm>
            <a:custGeom>
              <a:avLst/>
              <a:gdLst>
                <a:gd name="connsiteX0" fmla="*/ 0 w 150312"/>
                <a:gd name="connsiteY0" fmla="*/ 114300 h 114300"/>
                <a:gd name="connsiteX1" fmla="*/ 75156 w 150312"/>
                <a:gd name="connsiteY1" fmla="*/ 0 h 114300"/>
                <a:gd name="connsiteX2" fmla="*/ 150312 w 150312"/>
                <a:gd name="connsiteY2" fmla="*/ 114300 h 114300"/>
                <a:gd name="connsiteX3" fmla="*/ 0 w 150312"/>
                <a:gd name="connsiteY3" fmla="*/ 114300 h 114300"/>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 name="connsiteX0" fmla="*/ 0 w 150312"/>
                <a:gd name="connsiteY0" fmla="*/ 128331 h 128331"/>
                <a:gd name="connsiteX1" fmla="*/ 54108 w 150312"/>
                <a:gd name="connsiteY1" fmla="*/ 0 h 128331"/>
                <a:gd name="connsiteX2" fmla="*/ 150312 w 150312"/>
                <a:gd name="connsiteY2" fmla="*/ 128331 h 128331"/>
                <a:gd name="connsiteX3" fmla="*/ 0 w 150312"/>
                <a:gd name="connsiteY3" fmla="*/ 128331 h 128331"/>
              </a:gdLst>
              <a:ahLst/>
              <a:cxnLst>
                <a:cxn ang="0">
                  <a:pos x="connsiteX0" y="connsiteY0"/>
                </a:cxn>
                <a:cxn ang="0">
                  <a:pos x="connsiteX1" y="connsiteY1"/>
                </a:cxn>
                <a:cxn ang="0">
                  <a:pos x="connsiteX2" y="connsiteY2"/>
                </a:cxn>
                <a:cxn ang="0">
                  <a:pos x="connsiteX3" y="connsiteY3"/>
                </a:cxn>
              </a:cxnLst>
              <a:rect l="l" t="t" r="r" b="b"/>
              <a:pathLst>
                <a:path w="150312" h="128331">
                  <a:moveTo>
                    <a:pt x="0" y="128331"/>
                  </a:moveTo>
                  <a:cubicBezTo>
                    <a:pt x="18036" y="85554"/>
                    <a:pt x="47765" y="87211"/>
                    <a:pt x="54108" y="0"/>
                  </a:cubicBezTo>
                  <a:cubicBezTo>
                    <a:pt x="109562" y="68502"/>
                    <a:pt x="118244" y="85554"/>
                    <a:pt x="150312" y="128331"/>
                  </a:cubicBezTo>
                  <a:lnTo>
                    <a:pt x="0" y="12833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2"/>
            </a:p>
          </p:txBody>
        </p:sp>
      </p:grpSp>
      <p:sp>
        <p:nvSpPr>
          <p:cNvPr id="90" name="Octagon 89">
            <a:extLst>
              <a:ext uri="{FF2B5EF4-FFF2-40B4-BE49-F238E27FC236}">
                <a16:creationId xmlns:a16="http://schemas.microsoft.com/office/drawing/2014/main" id="{69666284-62E6-4DB0-AE26-0BF3CC1DC768}"/>
              </a:ext>
            </a:extLst>
          </p:cNvPr>
          <p:cNvSpPr/>
          <p:nvPr/>
        </p:nvSpPr>
        <p:spPr>
          <a:xfrm>
            <a:off x="8087753" y="1930999"/>
            <a:ext cx="1273030" cy="1273030"/>
          </a:xfrm>
          <a:prstGeom prst="octag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745" b="1" dirty="0"/>
              <a:t>STOP</a:t>
            </a:r>
          </a:p>
        </p:txBody>
      </p:sp>
      <p:sp>
        <p:nvSpPr>
          <p:cNvPr id="96" name="TextBox 95">
            <a:extLst>
              <a:ext uri="{FF2B5EF4-FFF2-40B4-BE49-F238E27FC236}">
                <a16:creationId xmlns:a16="http://schemas.microsoft.com/office/drawing/2014/main" id="{E15A9BA9-9375-4102-9AB8-0DAFE317C5A8}"/>
              </a:ext>
            </a:extLst>
          </p:cNvPr>
          <p:cNvSpPr txBox="1"/>
          <p:nvPr/>
        </p:nvSpPr>
        <p:spPr>
          <a:xfrm>
            <a:off x="2647802" y="5843637"/>
            <a:ext cx="3392649" cy="400110"/>
          </a:xfrm>
          <a:prstGeom prst="rect">
            <a:avLst/>
          </a:prstGeom>
          <a:noFill/>
        </p:spPr>
        <p:txBody>
          <a:bodyPr wrap="square" rtlCol="0">
            <a:spAutoFit/>
          </a:bodyPr>
          <a:lstStyle/>
          <a:p>
            <a:pPr algn="ctr"/>
            <a:r>
              <a:rPr lang="en-US" sz="2000" dirty="0"/>
              <a:t>Narration</a:t>
            </a:r>
          </a:p>
        </p:txBody>
      </p:sp>
      <p:sp>
        <p:nvSpPr>
          <p:cNvPr id="97" name="TextBox 96">
            <a:extLst>
              <a:ext uri="{FF2B5EF4-FFF2-40B4-BE49-F238E27FC236}">
                <a16:creationId xmlns:a16="http://schemas.microsoft.com/office/drawing/2014/main" id="{84555109-D2AD-4BBA-ACD7-1B50094E6D9A}"/>
              </a:ext>
            </a:extLst>
          </p:cNvPr>
          <p:cNvSpPr txBox="1"/>
          <p:nvPr/>
        </p:nvSpPr>
        <p:spPr>
          <a:xfrm>
            <a:off x="7027943" y="5843637"/>
            <a:ext cx="3392649" cy="400110"/>
          </a:xfrm>
          <a:prstGeom prst="rect">
            <a:avLst/>
          </a:prstGeom>
          <a:noFill/>
        </p:spPr>
        <p:txBody>
          <a:bodyPr wrap="square" rtlCol="0">
            <a:spAutoFit/>
          </a:bodyPr>
          <a:lstStyle/>
          <a:p>
            <a:pPr algn="ctr"/>
            <a:r>
              <a:rPr lang="en-US" sz="2000" dirty="0"/>
              <a:t>Visualization</a:t>
            </a:r>
          </a:p>
        </p:txBody>
      </p:sp>
      <p:sp>
        <p:nvSpPr>
          <p:cNvPr id="3" name="TextBox 2">
            <a:extLst>
              <a:ext uri="{FF2B5EF4-FFF2-40B4-BE49-F238E27FC236}">
                <a16:creationId xmlns:a16="http://schemas.microsoft.com/office/drawing/2014/main" id="{69D71945-DE8A-4C9A-9209-2FBE45B4CC71}"/>
              </a:ext>
            </a:extLst>
          </p:cNvPr>
          <p:cNvSpPr txBox="1"/>
          <p:nvPr/>
        </p:nvSpPr>
        <p:spPr>
          <a:xfrm>
            <a:off x="6040451" y="3204029"/>
            <a:ext cx="987492" cy="707886"/>
          </a:xfrm>
          <a:prstGeom prst="rect">
            <a:avLst/>
          </a:prstGeom>
          <a:noFill/>
        </p:spPr>
        <p:txBody>
          <a:bodyPr wrap="square" rtlCol="0">
            <a:spAutoFit/>
          </a:bodyPr>
          <a:lstStyle/>
          <a:p>
            <a:r>
              <a:rPr lang="en-US" sz="4000" dirty="0"/>
              <a:t>OR</a:t>
            </a:r>
          </a:p>
        </p:txBody>
      </p:sp>
      <p:pic>
        <p:nvPicPr>
          <p:cNvPr id="4" name="Picture 3">
            <a:extLst>
              <a:ext uri="{FF2B5EF4-FFF2-40B4-BE49-F238E27FC236}">
                <a16:creationId xmlns:a16="http://schemas.microsoft.com/office/drawing/2014/main" id="{5D170CF5-D02F-70C9-D5B8-63DBF6885BFF}"/>
              </a:ext>
            </a:extLst>
          </p:cNvPr>
          <p:cNvPicPr>
            <a:picLocks noChangeAspect="1"/>
          </p:cNvPicPr>
          <p:nvPr/>
        </p:nvPicPr>
        <p:blipFill>
          <a:blip r:embed="rId2"/>
          <a:stretch>
            <a:fillRect/>
          </a:stretch>
        </p:blipFill>
        <p:spPr>
          <a:xfrm>
            <a:off x="2094941" y="1123628"/>
            <a:ext cx="8002117" cy="4610743"/>
          </a:xfrm>
          <a:prstGeom prst="rect">
            <a:avLst/>
          </a:prstGeom>
        </p:spPr>
      </p:pic>
    </p:spTree>
    <p:extLst>
      <p:ext uri="{BB962C8B-B14F-4D97-AF65-F5344CB8AC3E}">
        <p14:creationId xmlns:p14="http://schemas.microsoft.com/office/powerpoint/2010/main" val="2982904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ACD2816-ABCF-464A-B8A5-37ADD5195C1C}"/>
              </a:ext>
            </a:extLst>
          </p:cNvPr>
          <p:cNvGrpSpPr/>
          <p:nvPr/>
        </p:nvGrpSpPr>
        <p:grpSpPr>
          <a:xfrm>
            <a:off x="1768068" y="1154867"/>
            <a:ext cx="8771094" cy="4697091"/>
            <a:chOff x="297843" y="1302770"/>
            <a:chExt cx="11653139" cy="6240483"/>
          </a:xfrm>
        </p:grpSpPr>
        <p:sp>
          <p:nvSpPr>
            <p:cNvPr id="2" name="Rectangle 1">
              <a:extLst>
                <a:ext uri="{FF2B5EF4-FFF2-40B4-BE49-F238E27FC236}">
                  <a16:creationId xmlns:a16="http://schemas.microsoft.com/office/drawing/2014/main" id="{7A070F52-2444-47B9-90E7-E99920F06B09}"/>
                </a:ext>
              </a:extLst>
            </p:cNvPr>
            <p:cNvSpPr/>
            <p:nvPr/>
          </p:nvSpPr>
          <p:spPr>
            <a:xfrm>
              <a:off x="5239699" y="2706646"/>
              <a:ext cx="1769427" cy="1831223"/>
            </a:xfrm>
            <a:prstGeom prst="rect">
              <a:avLst/>
            </a:prstGeom>
            <a:ln>
              <a:solidFill>
                <a:schemeClr val="accent1"/>
              </a:solidFill>
            </a:ln>
          </p:spPr>
          <p:txBody>
            <a:bodyPr wrap="square">
              <a:spAutoFit/>
            </a:bodyPr>
            <a:lstStyle/>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Tables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Plots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Lists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Equations</a:t>
              </a:r>
            </a:p>
          </p:txBody>
        </p:sp>
        <p:sp>
          <p:nvSpPr>
            <p:cNvPr id="3" name="Rectangle 2">
              <a:extLst>
                <a:ext uri="{FF2B5EF4-FFF2-40B4-BE49-F238E27FC236}">
                  <a16:creationId xmlns:a16="http://schemas.microsoft.com/office/drawing/2014/main" id="{62398449-DFB7-4A7E-9ABD-22216378ADF2}"/>
                </a:ext>
              </a:extLst>
            </p:cNvPr>
            <p:cNvSpPr/>
            <p:nvPr/>
          </p:nvSpPr>
          <p:spPr>
            <a:xfrm>
              <a:off x="10181555" y="2006157"/>
              <a:ext cx="1769427" cy="687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Collections</a:t>
              </a:r>
            </a:p>
          </p:txBody>
        </p:sp>
        <p:sp>
          <p:nvSpPr>
            <p:cNvPr id="4" name="Rectangle 3">
              <a:extLst>
                <a:ext uri="{FF2B5EF4-FFF2-40B4-BE49-F238E27FC236}">
                  <a16:creationId xmlns:a16="http://schemas.microsoft.com/office/drawing/2014/main" id="{FCDFF838-63E6-4A4A-9BEB-230AA9965EA1}"/>
                </a:ext>
              </a:extLst>
            </p:cNvPr>
            <p:cNvSpPr/>
            <p:nvPr/>
          </p:nvSpPr>
          <p:spPr>
            <a:xfrm>
              <a:off x="297843" y="1302770"/>
              <a:ext cx="11653139" cy="687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23" dirty="0"/>
                <a:t>Examples of Five Visualization Types</a:t>
              </a:r>
            </a:p>
          </p:txBody>
        </p:sp>
        <p:sp>
          <p:nvSpPr>
            <p:cNvPr id="5" name="Rectangle 4">
              <a:extLst>
                <a:ext uri="{FF2B5EF4-FFF2-40B4-BE49-F238E27FC236}">
                  <a16:creationId xmlns:a16="http://schemas.microsoft.com/office/drawing/2014/main" id="{5F3E1CD8-E39E-4E33-A26C-F783A3D5FD41}"/>
                </a:ext>
              </a:extLst>
            </p:cNvPr>
            <p:cNvSpPr/>
            <p:nvPr/>
          </p:nvSpPr>
          <p:spPr>
            <a:xfrm>
              <a:off x="7710627" y="2706647"/>
              <a:ext cx="1769427" cy="4836606"/>
            </a:xfrm>
            <a:prstGeom prst="rect">
              <a:avLst/>
            </a:prstGeom>
            <a:ln>
              <a:solidFill>
                <a:schemeClr val="accent1"/>
              </a:solidFill>
            </a:ln>
          </p:spPr>
          <p:txBody>
            <a:bodyPr wrap="square">
              <a:spAutoFit/>
            </a:bodyPr>
            <a:lstStyle/>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How it Works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Sequence of Flow</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Before &amp; After</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Components and Systems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Hierarchies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Storyboards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Schematics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Maps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Timelines</a:t>
              </a:r>
            </a:p>
          </p:txBody>
        </p:sp>
        <p:sp>
          <p:nvSpPr>
            <p:cNvPr id="6" name="Rectangle 5">
              <a:extLst>
                <a:ext uri="{FF2B5EF4-FFF2-40B4-BE49-F238E27FC236}">
                  <a16:creationId xmlns:a16="http://schemas.microsoft.com/office/drawing/2014/main" id="{C4160C43-0F27-4A99-BA6D-34E2723215DC}"/>
                </a:ext>
              </a:extLst>
            </p:cNvPr>
            <p:cNvSpPr/>
            <p:nvPr/>
          </p:nvSpPr>
          <p:spPr>
            <a:xfrm>
              <a:off x="7710627" y="2006157"/>
              <a:ext cx="1769427" cy="687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Diagrams</a:t>
              </a:r>
            </a:p>
          </p:txBody>
        </p:sp>
        <p:sp>
          <p:nvSpPr>
            <p:cNvPr id="7" name="Rectangle 6">
              <a:extLst>
                <a:ext uri="{FF2B5EF4-FFF2-40B4-BE49-F238E27FC236}">
                  <a16:creationId xmlns:a16="http://schemas.microsoft.com/office/drawing/2014/main" id="{D8A0C572-7CCA-44CF-883D-7CF0F7A9EC26}"/>
                </a:ext>
              </a:extLst>
            </p:cNvPr>
            <p:cNvSpPr/>
            <p:nvPr/>
          </p:nvSpPr>
          <p:spPr>
            <a:xfrm>
              <a:off x="5239699" y="2006157"/>
              <a:ext cx="1769427" cy="687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Graphical Data</a:t>
              </a:r>
            </a:p>
          </p:txBody>
        </p:sp>
        <p:sp>
          <p:nvSpPr>
            <p:cNvPr id="8" name="Rectangle 7">
              <a:extLst>
                <a:ext uri="{FF2B5EF4-FFF2-40B4-BE49-F238E27FC236}">
                  <a16:creationId xmlns:a16="http://schemas.microsoft.com/office/drawing/2014/main" id="{2C636483-9526-429C-9DC7-0DF317D2BC57}"/>
                </a:ext>
              </a:extLst>
            </p:cNvPr>
            <p:cNvSpPr/>
            <p:nvPr/>
          </p:nvSpPr>
          <p:spPr>
            <a:xfrm>
              <a:off x="2780527" y="2006157"/>
              <a:ext cx="1769427" cy="687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Widgets</a:t>
              </a:r>
            </a:p>
          </p:txBody>
        </p:sp>
        <p:sp>
          <p:nvSpPr>
            <p:cNvPr id="9" name="Rectangle 8">
              <a:extLst>
                <a:ext uri="{FF2B5EF4-FFF2-40B4-BE49-F238E27FC236}">
                  <a16:creationId xmlns:a16="http://schemas.microsoft.com/office/drawing/2014/main" id="{18BF9DE5-A2CC-4B46-85FB-CE3D9F001216}"/>
                </a:ext>
              </a:extLst>
            </p:cNvPr>
            <p:cNvSpPr/>
            <p:nvPr/>
          </p:nvSpPr>
          <p:spPr>
            <a:xfrm>
              <a:off x="297843" y="2006157"/>
              <a:ext cx="1769427" cy="687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Formatting</a:t>
              </a:r>
            </a:p>
          </p:txBody>
        </p:sp>
        <p:sp>
          <p:nvSpPr>
            <p:cNvPr id="10" name="Rectangle 9">
              <a:extLst>
                <a:ext uri="{FF2B5EF4-FFF2-40B4-BE49-F238E27FC236}">
                  <a16:creationId xmlns:a16="http://schemas.microsoft.com/office/drawing/2014/main" id="{7AB25861-2DF7-4281-BE54-1A3526D95F9E}"/>
                </a:ext>
              </a:extLst>
            </p:cNvPr>
            <p:cNvSpPr/>
            <p:nvPr/>
          </p:nvSpPr>
          <p:spPr>
            <a:xfrm>
              <a:off x="2780528" y="2706647"/>
              <a:ext cx="1769427" cy="2963470"/>
            </a:xfrm>
            <a:prstGeom prst="rect">
              <a:avLst/>
            </a:prstGeom>
            <a:ln>
              <a:solidFill>
                <a:schemeClr val="accent1"/>
              </a:solidFill>
            </a:ln>
          </p:spPr>
          <p:txBody>
            <a:bodyPr wrap="square">
              <a:spAutoFit/>
            </a:bodyPr>
            <a:lstStyle/>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Icons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Symbols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Warnings &amp; Alarms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Call outs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Arrows &amp; Leaders</a:t>
              </a:r>
            </a:p>
          </p:txBody>
        </p:sp>
        <p:sp>
          <p:nvSpPr>
            <p:cNvPr id="11" name="Rectangle 10">
              <a:extLst>
                <a:ext uri="{FF2B5EF4-FFF2-40B4-BE49-F238E27FC236}">
                  <a16:creationId xmlns:a16="http://schemas.microsoft.com/office/drawing/2014/main" id="{DE60FBA6-6B75-4716-9CF5-5F26DB1BAC6F}"/>
                </a:ext>
              </a:extLst>
            </p:cNvPr>
            <p:cNvSpPr/>
            <p:nvPr/>
          </p:nvSpPr>
          <p:spPr>
            <a:xfrm>
              <a:off x="10181555" y="2706644"/>
              <a:ext cx="1769427" cy="1362939"/>
            </a:xfrm>
            <a:prstGeom prst="rect">
              <a:avLst/>
            </a:prstGeom>
            <a:ln>
              <a:solidFill>
                <a:schemeClr val="accent1"/>
              </a:solidFill>
            </a:ln>
          </p:spPr>
          <p:txBody>
            <a:bodyPr wrap="square">
              <a:spAutoFit/>
            </a:bodyPr>
            <a:lstStyle/>
            <a:p>
              <a:pPr algn="ctr">
                <a:lnSpc>
                  <a:spcPct val="115000"/>
                </a:lnSpc>
                <a:spcBef>
                  <a:spcPts val="784"/>
                </a:spcBef>
              </a:pPr>
              <a:r>
                <a:rPr lang="en-US" sz="1412"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rPr>
                <a:t>Scoreboards</a:t>
              </a:r>
            </a:p>
            <a:p>
              <a:pPr algn="ctr">
                <a:lnSpc>
                  <a:spcPct val="115000"/>
                </a:lnSpc>
                <a:spcBef>
                  <a:spcPts val="784"/>
                </a:spcBef>
              </a:pPr>
              <a:r>
                <a:rPr lang="en-US" sz="1412"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rPr>
                <a:t>Dashboards</a:t>
              </a:r>
            </a:p>
            <a:p>
              <a:pPr algn="ctr">
                <a:lnSpc>
                  <a:spcPct val="115000"/>
                </a:lnSpc>
                <a:spcBef>
                  <a:spcPts val="784"/>
                </a:spcBef>
              </a:pPr>
              <a:r>
                <a:rPr lang="en-US" sz="1412"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rPr>
                <a:t>Canvases</a:t>
              </a:r>
            </a:p>
          </p:txBody>
        </p:sp>
        <p:sp>
          <p:nvSpPr>
            <p:cNvPr id="12" name="Rectangle 11">
              <a:extLst>
                <a:ext uri="{FF2B5EF4-FFF2-40B4-BE49-F238E27FC236}">
                  <a16:creationId xmlns:a16="http://schemas.microsoft.com/office/drawing/2014/main" id="{45195184-0757-4FF8-ABDE-EDFA71DBAF9F}"/>
                </a:ext>
              </a:extLst>
            </p:cNvPr>
            <p:cNvSpPr/>
            <p:nvPr/>
          </p:nvSpPr>
          <p:spPr>
            <a:xfrm>
              <a:off x="297843" y="2706645"/>
              <a:ext cx="1769427" cy="3236074"/>
            </a:xfrm>
            <a:prstGeom prst="rect">
              <a:avLst/>
            </a:prstGeom>
            <a:ln>
              <a:solidFill>
                <a:schemeClr val="accent1"/>
              </a:solidFill>
            </a:ln>
          </p:spPr>
          <p:txBody>
            <a:bodyPr wrap="square">
              <a:spAutoFit/>
            </a:bodyPr>
            <a:lstStyle/>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Bullets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Color</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Size</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Font</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Spacing</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Borders</a:t>
              </a:r>
            </a:p>
            <a:p>
              <a:pPr algn="ctr">
                <a:lnSpc>
                  <a:spcPct val="115000"/>
                </a:lnSpc>
                <a:spcBef>
                  <a:spcPts val="784"/>
                </a:spcBef>
              </a:pPr>
              <a:r>
                <a:rPr lang="en-US" sz="1412" b="1" i="1" dirty="0">
                  <a:solidFill>
                    <a:srgbClr val="4F81BD"/>
                  </a:solidFill>
                  <a:latin typeface="Cambria" panose="02040503050406030204" pitchFamily="18" charset="0"/>
                  <a:cs typeface="Times New Roman" panose="02020603050405020304" pitchFamily="18" charset="0"/>
                </a:rPr>
                <a:t>Fill</a:t>
              </a:r>
            </a:p>
          </p:txBody>
        </p:sp>
      </p:grpSp>
      <p:pic>
        <p:nvPicPr>
          <p:cNvPr id="14" name="Picture 13">
            <a:extLst>
              <a:ext uri="{FF2B5EF4-FFF2-40B4-BE49-F238E27FC236}">
                <a16:creationId xmlns:a16="http://schemas.microsoft.com/office/drawing/2014/main" id="{D11B7BA9-55A0-45F8-0414-8CC346D958F4}"/>
              </a:ext>
            </a:extLst>
          </p:cNvPr>
          <p:cNvPicPr>
            <a:picLocks noChangeAspect="1"/>
          </p:cNvPicPr>
          <p:nvPr/>
        </p:nvPicPr>
        <p:blipFill>
          <a:blip r:embed="rId2"/>
          <a:stretch>
            <a:fillRect/>
          </a:stretch>
        </p:blipFill>
        <p:spPr>
          <a:xfrm>
            <a:off x="1885362" y="1128391"/>
            <a:ext cx="8421275" cy="4601217"/>
          </a:xfrm>
          <a:prstGeom prst="rect">
            <a:avLst/>
          </a:prstGeom>
        </p:spPr>
      </p:pic>
    </p:spTree>
    <p:extLst>
      <p:ext uri="{BB962C8B-B14F-4D97-AF65-F5344CB8AC3E}">
        <p14:creationId xmlns:p14="http://schemas.microsoft.com/office/powerpoint/2010/main" val="258963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550</TotalTime>
  <Words>1274</Words>
  <Application>Microsoft Office PowerPoint</Application>
  <PresentationFormat>Widescreen</PresentationFormat>
  <Paragraphs>174</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Aptos Display</vt:lpstr>
      <vt:lpstr>Arial</vt:lpstr>
      <vt:lpstr>Arial Black</vt:lpstr>
      <vt:lpstr>Cambria</vt:lpstr>
      <vt:lpstr>Comic Sans MS</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George Ellis</dc:creator>
  <cp:lastModifiedBy>George Ellis</cp:lastModifiedBy>
  <cp:revision>8</cp:revision>
  <dcterms:created xsi:type="dcterms:W3CDTF">2025-04-07T22:22:52Z</dcterms:created>
  <dcterms:modified xsi:type="dcterms:W3CDTF">2025-04-11T16:12:39Z</dcterms:modified>
</cp:coreProperties>
</file>